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6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A2"/>
    <a:srgbClr val="002A58"/>
    <a:srgbClr val="004A9C"/>
    <a:srgbClr val="2FC9FF"/>
    <a:srgbClr val="00A1DA"/>
    <a:srgbClr val="0091C4"/>
    <a:srgbClr val="007FBE"/>
    <a:srgbClr val="003B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260" y="-108"/>
      </p:cViewPr>
      <p:guideLst>
        <p:guide orient="horz" pos="2160"/>
        <p:guide pos="1611"/>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6C7CFDC-99E5-445E-935A-4A012C7A7F03}" type="slidenum">
              <a:rPr lang="en-US" altLang="en-US"/>
              <a:pPr>
                <a:defRPr/>
              </a:pPr>
              <a:t>‹#›</a:t>
            </a:fld>
            <a:endParaRPr lang="en-US" altLang="en-US"/>
          </a:p>
        </p:txBody>
      </p:sp>
    </p:spTree>
    <p:extLst>
      <p:ext uri="{BB962C8B-B14F-4D97-AF65-F5344CB8AC3E}">
        <p14:creationId xmlns:p14="http://schemas.microsoft.com/office/powerpoint/2010/main" val="482934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2726082-0A21-43F6-82DE-98DCDD6D9D1A}"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6609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411C97E-A37F-431B-A6A0-82413ADB2A0D}"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5918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5318641-13BC-406C-9D41-B50678B0B8E1}"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864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062462E-4F8E-4C3A-AD3F-5549B2B463A4}"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67463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A8AF679-DC9B-4856-B3CA-F5DAAD8BF203}"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20808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5740DCB-A3DE-40C1-9DC0-E55C5315A8D6}"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06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0A683A51-93C0-42E7-A0CF-BB422EF379D7}"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89221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4B230FA-7DAC-4174-BC40-A088EA593436}"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33907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B203DA8-96F6-4725-8FFB-235A0FC03916}"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26337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5"/>
          <p:cNvSpPr>
            <a:spLocks noChangeArrowheads="1"/>
          </p:cNvSpPr>
          <p:nvPr userDrawn="1"/>
        </p:nvSpPr>
        <p:spPr bwMode="auto">
          <a:xfrm>
            <a:off x="0" y="0"/>
            <a:ext cx="9144000" cy="6896100"/>
          </a:xfrm>
          <a:prstGeom prst="rect">
            <a:avLst/>
          </a:prstGeom>
          <a:gradFill rotWithShape="1">
            <a:gsLst>
              <a:gs pos="0">
                <a:srgbClr val="003B7D"/>
              </a:gs>
              <a:gs pos="50000">
                <a:srgbClr val="007FBE"/>
              </a:gs>
              <a:gs pos="100000">
                <a:srgbClr val="003B7D"/>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grpSp>
        <p:nvGrpSpPr>
          <p:cNvPr id="5" name="Group 16"/>
          <p:cNvGrpSpPr>
            <a:grpSpLocks/>
          </p:cNvGrpSpPr>
          <p:nvPr userDrawn="1"/>
        </p:nvGrpSpPr>
        <p:grpSpPr bwMode="auto">
          <a:xfrm>
            <a:off x="652463" y="1703388"/>
            <a:ext cx="7780337" cy="4208462"/>
            <a:chOff x="0" y="723"/>
            <a:chExt cx="5634" cy="3048"/>
          </a:xfrm>
        </p:grpSpPr>
        <p:sp>
          <p:nvSpPr>
            <p:cNvPr id="6" name="Freeform 17"/>
            <p:cNvSpPr>
              <a:spLocks noChangeAspect="1" noEditPoints="1"/>
            </p:cNvSpPr>
            <p:nvPr/>
          </p:nvSpPr>
          <p:spPr bwMode="auto">
            <a:xfrm>
              <a:off x="2433" y="723"/>
              <a:ext cx="3201" cy="2883"/>
            </a:xfrm>
            <a:custGeom>
              <a:avLst/>
              <a:gdLst>
                <a:gd name="T0" fmla="*/ 2243 w 3062"/>
                <a:gd name="T1" fmla="*/ 2045 h 2758"/>
                <a:gd name="T2" fmla="*/ 2195 w 3062"/>
                <a:gd name="T3" fmla="*/ 1951 h 2758"/>
                <a:gd name="T4" fmla="*/ 2279 w 3062"/>
                <a:gd name="T5" fmla="*/ 1892 h 2758"/>
                <a:gd name="T6" fmla="*/ 2250 w 3062"/>
                <a:gd name="T7" fmla="*/ 1802 h 2758"/>
                <a:gd name="T8" fmla="*/ 3053 w 3062"/>
                <a:gd name="T9" fmla="*/ 441 h 2758"/>
                <a:gd name="T10" fmla="*/ 2586 w 3062"/>
                <a:gd name="T11" fmla="*/ 299 h 2758"/>
                <a:gd name="T12" fmla="*/ 2317 w 3062"/>
                <a:gd name="T13" fmla="*/ 251 h 2758"/>
                <a:gd name="T14" fmla="*/ 2101 w 3062"/>
                <a:gd name="T15" fmla="*/ 151 h 2758"/>
                <a:gd name="T16" fmla="*/ 1549 w 3062"/>
                <a:gd name="T17" fmla="*/ 314 h 2758"/>
                <a:gd name="T18" fmla="*/ 1376 w 3062"/>
                <a:gd name="T19" fmla="*/ 456 h 2758"/>
                <a:gd name="T20" fmla="*/ 1016 w 3062"/>
                <a:gd name="T21" fmla="*/ 550 h 2758"/>
                <a:gd name="T22" fmla="*/ 880 w 3062"/>
                <a:gd name="T23" fmla="*/ 661 h 2758"/>
                <a:gd name="T24" fmla="*/ 813 w 3062"/>
                <a:gd name="T25" fmla="*/ 441 h 2758"/>
                <a:gd name="T26" fmla="*/ 525 w 3062"/>
                <a:gd name="T27" fmla="*/ 506 h 2758"/>
                <a:gd name="T28" fmla="*/ 462 w 3062"/>
                <a:gd name="T29" fmla="*/ 832 h 2758"/>
                <a:gd name="T30" fmla="*/ 560 w 3062"/>
                <a:gd name="T31" fmla="*/ 780 h 2758"/>
                <a:gd name="T32" fmla="*/ 736 w 3062"/>
                <a:gd name="T33" fmla="*/ 801 h 2758"/>
                <a:gd name="T34" fmla="*/ 539 w 3062"/>
                <a:gd name="T35" fmla="*/ 981 h 2758"/>
                <a:gd name="T36" fmla="*/ 422 w 3062"/>
                <a:gd name="T37" fmla="*/ 985 h 2758"/>
                <a:gd name="T38" fmla="*/ 236 w 3062"/>
                <a:gd name="T39" fmla="*/ 1156 h 2758"/>
                <a:gd name="T40" fmla="*/ 171 w 3062"/>
                <a:gd name="T41" fmla="*/ 1382 h 2758"/>
                <a:gd name="T42" fmla="*/ 531 w 3062"/>
                <a:gd name="T43" fmla="*/ 1376 h 2758"/>
                <a:gd name="T44" fmla="*/ 596 w 3062"/>
                <a:gd name="T45" fmla="*/ 1317 h 2758"/>
                <a:gd name="T46" fmla="*/ 782 w 3062"/>
                <a:gd name="T47" fmla="*/ 1390 h 2758"/>
                <a:gd name="T48" fmla="*/ 558 w 3062"/>
                <a:gd name="T49" fmla="*/ 1499 h 2758"/>
                <a:gd name="T50" fmla="*/ 199 w 3062"/>
                <a:gd name="T51" fmla="*/ 1415 h 2758"/>
                <a:gd name="T52" fmla="*/ 33 w 3062"/>
                <a:gd name="T53" fmla="*/ 1852 h 2758"/>
                <a:gd name="T54" fmla="*/ 410 w 3062"/>
                <a:gd name="T55" fmla="*/ 1963 h 2758"/>
                <a:gd name="T56" fmla="*/ 506 w 3062"/>
                <a:gd name="T57" fmla="*/ 2406 h 2758"/>
                <a:gd name="T58" fmla="*/ 876 w 3062"/>
                <a:gd name="T59" fmla="*/ 2329 h 2758"/>
                <a:gd name="T60" fmla="*/ 1102 w 3062"/>
                <a:gd name="T61" fmla="*/ 1850 h 2758"/>
                <a:gd name="T62" fmla="*/ 939 w 3062"/>
                <a:gd name="T63" fmla="*/ 1710 h 2758"/>
                <a:gd name="T64" fmla="*/ 1106 w 3062"/>
                <a:gd name="T65" fmla="*/ 1604 h 2758"/>
                <a:gd name="T66" fmla="*/ 1449 w 3062"/>
                <a:gd name="T67" fmla="*/ 1670 h 2758"/>
                <a:gd name="T68" fmla="*/ 1806 w 3062"/>
                <a:gd name="T69" fmla="*/ 1752 h 2758"/>
                <a:gd name="T70" fmla="*/ 1932 w 3062"/>
                <a:gd name="T71" fmla="*/ 1821 h 2758"/>
                <a:gd name="T72" fmla="*/ 2170 w 3062"/>
                <a:gd name="T73" fmla="*/ 1641 h 2758"/>
                <a:gd name="T74" fmla="*/ 2256 w 3062"/>
                <a:gd name="T75" fmla="*/ 1317 h 2758"/>
                <a:gd name="T76" fmla="*/ 2419 w 3062"/>
                <a:gd name="T77" fmla="*/ 1273 h 2758"/>
                <a:gd name="T78" fmla="*/ 2693 w 3062"/>
                <a:gd name="T79" fmla="*/ 832 h 2758"/>
                <a:gd name="T80" fmla="*/ 2825 w 3062"/>
                <a:gd name="T81" fmla="*/ 893 h 2758"/>
                <a:gd name="T82" fmla="*/ 3040 w 3062"/>
                <a:gd name="T83" fmla="*/ 822 h 2758"/>
                <a:gd name="T84" fmla="*/ 903 w 3062"/>
                <a:gd name="T85" fmla="*/ 1300 h 2758"/>
                <a:gd name="T86" fmla="*/ 909 w 3062"/>
                <a:gd name="T87" fmla="*/ 1219 h 2758"/>
                <a:gd name="T88" fmla="*/ 1024 w 3062"/>
                <a:gd name="T89" fmla="*/ 1313 h 2758"/>
                <a:gd name="T90" fmla="*/ 1192 w 3062"/>
                <a:gd name="T91" fmla="*/ 274 h 2758"/>
                <a:gd name="T92" fmla="*/ 1131 w 3062"/>
                <a:gd name="T93" fmla="*/ 263 h 2758"/>
                <a:gd name="T94" fmla="*/ 125 w 3062"/>
                <a:gd name="T95" fmla="*/ 1029 h 2758"/>
                <a:gd name="T96" fmla="*/ 1896 w 3062"/>
                <a:gd name="T97" fmla="*/ 2030 h 2758"/>
                <a:gd name="T98" fmla="*/ 1077 w 3062"/>
                <a:gd name="T99" fmla="*/ 2237 h 2758"/>
                <a:gd name="T100" fmla="*/ 217 w 3062"/>
                <a:gd name="T101" fmla="*/ 1085 h 2758"/>
                <a:gd name="T102" fmla="*/ 215 w 3062"/>
                <a:gd name="T103" fmla="*/ 878 h 2758"/>
                <a:gd name="T104" fmla="*/ 3115 w 3062"/>
                <a:gd name="T105" fmla="*/ 2758 h 2758"/>
                <a:gd name="T106" fmla="*/ 3011 w 3062"/>
                <a:gd name="T107" fmla="*/ 2881 h 2758"/>
                <a:gd name="T108" fmla="*/ 2413 w 3062"/>
                <a:gd name="T109" fmla="*/ 1457 h 2758"/>
                <a:gd name="T110" fmla="*/ 2544 w 3062"/>
                <a:gd name="T111" fmla="*/ 2162 h 2758"/>
                <a:gd name="T112" fmla="*/ 2425 w 3062"/>
                <a:gd name="T113" fmla="*/ 2036 h 2758"/>
                <a:gd name="T114" fmla="*/ 2492 w 3062"/>
                <a:gd name="T115" fmla="*/ 2235 h 2758"/>
                <a:gd name="T116" fmla="*/ 2147 w 3062"/>
                <a:gd name="T117" fmla="*/ 2559 h 2758"/>
                <a:gd name="T118" fmla="*/ 2659 w 3062"/>
                <a:gd name="T119" fmla="*/ 2709 h 2758"/>
                <a:gd name="T120" fmla="*/ 2588 w 3062"/>
                <a:gd name="T121" fmla="*/ 997 h 2758"/>
                <a:gd name="T122" fmla="*/ 2601 w 3062"/>
                <a:gd name="T123" fmla="*/ 1282 h 2758"/>
                <a:gd name="T124" fmla="*/ 2517 w 3062"/>
                <a:gd name="T125" fmla="*/ 1422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00A1DA">
                <a:alpha val="7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8"/>
            <p:cNvSpPr>
              <a:spLocks noEditPoints="1"/>
            </p:cNvSpPr>
            <p:nvPr/>
          </p:nvSpPr>
          <p:spPr bwMode="auto">
            <a:xfrm>
              <a:off x="0" y="753"/>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 name="Freeform 19"/>
            <p:cNvSpPr>
              <a:spLocks/>
            </p:cNvSpPr>
            <p:nvPr/>
          </p:nvSpPr>
          <p:spPr bwMode="auto">
            <a:xfrm>
              <a:off x="3218" y="2127"/>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050" name="Rectangle 2"/>
          <p:cNvSpPr>
            <a:spLocks noGrp="1" noChangeArrowheads="1"/>
          </p:cNvSpPr>
          <p:nvPr>
            <p:ph type="ctrTitle"/>
          </p:nvPr>
        </p:nvSpPr>
        <p:spPr>
          <a:xfrm>
            <a:off x="685800" y="2057400"/>
            <a:ext cx="7772400" cy="1143000"/>
          </a:xfrm>
        </p:spPr>
        <p:txBody>
          <a:bodyPr/>
          <a:lstStyle>
            <a:lvl1pPr algn="ct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524000" y="4267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9" name="Rectangle 4"/>
          <p:cNvSpPr>
            <a:spLocks noGrp="1" noChangeArrowheads="1"/>
          </p:cNvSpPr>
          <p:nvPr>
            <p:ph type="dt" sz="half" idx="10"/>
          </p:nvPr>
        </p:nvSpPr>
        <p:spPr>
          <a:xfrm>
            <a:off x="6858000" y="6248400"/>
            <a:ext cx="1600200" cy="457200"/>
          </a:xfrm>
        </p:spPr>
        <p:txBody>
          <a:bodyPr/>
          <a:lstStyle>
            <a:lvl1pPr>
              <a:defRPr smtClean="0"/>
            </a:lvl1pPr>
          </a:lstStyle>
          <a:p>
            <a:pPr>
              <a:defRPr/>
            </a:pPr>
            <a:endParaRPr lang="en-US" altLang="en-US"/>
          </a:p>
        </p:txBody>
      </p:sp>
      <p:sp>
        <p:nvSpPr>
          <p:cNvPr id="10"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1061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E9A4A9-AAA2-4E3A-ABBE-4269C555A884}" type="slidenum">
              <a:rPr lang="en-US" altLang="en-US"/>
              <a:pPr>
                <a:defRPr/>
              </a:pPr>
              <a:t>‹#›</a:t>
            </a:fld>
            <a:endParaRPr lang="en-US" altLang="en-US"/>
          </a:p>
        </p:txBody>
      </p:sp>
    </p:spTree>
    <p:extLst>
      <p:ext uri="{BB962C8B-B14F-4D97-AF65-F5344CB8AC3E}">
        <p14:creationId xmlns:p14="http://schemas.microsoft.com/office/powerpoint/2010/main" val="3774253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3048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0B822B-31EA-4CCB-9191-1926935FCFDF}" type="slidenum">
              <a:rPr lang="en-US" altLang="en-US"/>
              <a:pPr>
                <a:defRPr/>
              </a:pPr>
              <a:t>‹#›</a:t>
            </a:fld>
            <a:endParaRPr lang="en-US" altLang="en-US"/>
          </a:p>
        </p:txBody>
      </p:sp>
    </p:spTree>
    <p:extLst>
      <p:ext uri="{BB962C8B-B14F-4D97-AF65-F5344CB8AC3E}">
        <p14:creationId xmlns:p14="http://schemas.microsoft.com/office/powerpoint/2010/main" val="1284487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38862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60BEC9-6D4F-4720-9CBF-01A990D5B5DC}" type="slidenum">
              <a:rPr lang="en-US" altLang="en-US"/>
              <a:pPr>
                <a:defRPr/>
              </a:pPr>
              <a:t>‹#›</a:t>
            </a:fld>
            <a:endParaRPr lang="en-US" altLang="en-US"/>
          </a:p>
        </p:txBody>
      </p:sp>
    </p:spTree>
    <p:extLst>
      <p:ext uri="{BB962C8B-B14F-4D97-AF65-F5344CB8AC3E}">
        <p14:creationId xmlns:p14="http://schemas.microsoft.com/office/powerpoint/2010/main" val="2126005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98315A-6EDC-495F-B38E-961CC26D5B58}" type="slidenum">
              <a:rPr lang="en-US" altLang="en-US"/>
              <a:pPr>
                <a:defRPr/>
              </a:pPr>
              <a:t>‹#›</a:t>
            </a:fld>
            <a:endParaRPr lang="en-US" altLang="en-US"/>
          </a:p>
        </p:txBody>
      </p:sp>
    </p:spTree>
    <p:extLst>
      <p:ext uri="{BB962C8B-B14F-4D97-AF65-F5344CB8AC3E}">
        <p14:creationId xmlns:p14="http://schemas.microsoft.com/office/powerpoint/2010/main" val="22910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57A4F7-9D76-4AF4-BB14-F2EA4B7B91B5}" type="slidenum">
              <a:rPr lang="en-US" altLang="en-US"/>
              <a:pPr>
                <a:defRPr/>
              </a:pPr>
              <a:t>‹#›</a:t>
            </a:fld>
            <a:endParaRPr lang="en-US" altLang="en-US"/>
          </a:p>
        </p:txBody>
      </p:sp>
    </p:spTree>
    <p:extLst>
      <p:ext uri="{BB962C8B-B14F-4D97-AF65-F5344CB8AC3E}">
        <p14:creationId xmlns:p14="http://schemas.microsoft.com/office/powerpoint/2010/main" val="341151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48E926-CB81-4EAE-A308-644502D9FF36}" type="slidenum">
              <a:rPr lang="en-US" altLang="en-US"/>
              <a:pPr>
                <a:defRPr/>
              </a:pPr>
              <a:t>‹#›</a:t>
            </a:fld>
            <a:endParaRPr lang="en-US" altLang="en-US"/>
          </a:p>
        </p:txBody>
      </p:sp>
    </p:spTree>
    <p:extLst>
      <p:ext uri="{BB962C8B-B14F-4D97-AF65-F5344CB8AC3E}">
        <p14:creationId xmlns:p14="http://schemas.microsoft.com/office/powerpoint/2010/main" val="370200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75DE701-609B-4240-929B-D189B1243C28}" type="slidenum">
              <a:rPr lang="en-US" altLang="en-US"/>
              <a:pPr>
                <a:defRPr/>
              </a:pPr>
              <a:t>‹#›</a:t>
            </a:fld>
            <a:endParaRPr lang="en-US" altLang="en-US"/>
          </a:p>
        </p:txBody>
      </p:sp>
    </p:spTree>
    <p:extLst>
      <p:ext uri="{BB962C8B-B14F-4D97-AF65-F5344CB8AC3E}">
        <p14:creationId xmlns:p14="http://schemas.microsoft.com/office/powerpoint/2010/main" val="379740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024A610-F1CA-47C7-A693-0D0DB1321AF0}" type="slidenum">
              <a:rPr lang="en-US" altLang="en-US"/>
              <a:pPr>
                <a:defRPr/>
              </a:pPr>
              <a:t>‹#›</a:t>
            </a:fld>
            <a:endParaRPr lang="en-US" altLang="en-US"/>
          </a:p>
        </p:txBody>
      </p:sp>
    </p:spTree>
    <p:extLst>
      <p:ext uri="{BB962C8B-B14F-4D97-AF65-F5344CB8AC3E}">
        <p14:creationId xmlns:p14="http://schemas.microsoft.com/office/powerpoint/2010/main" val="306608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7621586-43AB-47BE-8C10-64222F713434}" type="slidenum">
              <a:rPr lang="en-US" altLang="en-US"/>
              <a:pPr>
                <a:defRPr/>
              </a:pPr>
              <a:t>‹#›</a:t>
            </a:fld>
            <a:endParaRPr lang="en-US" altLang="en-US"/>
          </a:p>
        </p:txBody>
      </p:sp>
    </p:spTree>
    <p:extLst>
      <p:ext uri="{BB962C8B-B14F-4D97-AF65-F5344CB8AC3E}">
        <p14:creationId xmlns:p14="http://schemas.microsoft.com/office/powerpoint/2010/main" val="398720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0EEC960-4C70-4761-B695-4C815BC8FFCB}" type="slidenum">
              <a:rPr lang="en-US" altLang="en-US"/>
              <a:pPr>
                <a:defRPr/>
              </a:pPr>
              <a:t>‹#›</a:t>
            </a:fld>
            <a:endParaRPr lang="en-US" altLang="en-US"/>
          </a:p>
        </p:txBody>
      </p:sp>
    </p:spTree>
    <p:extLst>
      <p:ext uri="{BB962C8B-B14F-4D97-AF65-F5344CB8AC3E}">
        <p14:creationId xmlns:p14="http://schemas.microsoft.com/office/powerpoint/2010/main" val="124578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D281F1-5A97-4AB4-B97C-99804FBB11D4}" type="slidenum">
              <a:rPr lang="en-US" altLang="en-US"/>
              <a:pPr>
                <a:defRPr/>
              </a:pPr>
              <a:t>‹#›</a:t>
            </a:fld>
            <a:endParaRPr lang="en-US" altLang="en-US"/>
          </a:p>
        </p:txBody>
      </p:sp>
    </p:spTree>
    <p:extLst>
      <p:ext uri="{BB962C8B-B14F-4D97-AF65-F5344CB8AC3E}">
        <p14:creationId xmlns:p14="http://schemas.microsoft.com/office/powerpoint/2010/main" val="416078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A8D6B1-64D9-4A28-B71D-ACDAB99DD4BF}" type="slidenum">
              <a:rPr lang="en-US" altLang="en-US"/>
              <a:pPr>
                <a:defRPr/>
              </a:pPr>
              <a:t>‹#›</a:t>
            </a:fld>
            <a:endParaRPr lang="en-US" altLang="en-US"/>
          </a:p>
        </p:txBody>
      </p:sp>
    </p:spTree>
    <p:extLst>
      <p:ext uri="{BB962C8B-B14F-4D97-AF65-F5344CB8AC3E}">
        <p14:creationId xmlns:p14="http://schemas.microsoft.com/office/powerpoint/2010/main" val="2455071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7"/>
          <p:cNvSpPr>
            <a:spLocks noChangeArrowheads="1"/>
          </p:cNvSpPr>
          <p:nvPr userDrawn="1"/>
        </p:nvSpPr>
        <p:spPr bwMode="auto">
          <a:xfrm>
            <a:off x="0" y="0"/>
            <a:ext cx="9144000" cy="6896100"/>
          </a:xfrm>
          <a:prstGeom prst="rect">
            <a:avLst/>
          </a:prstGeom>
          <a:gradFill rotWithShape="1">
            <a:gsLst>
              <a:gs pos="0">
                <a:srgbClr val="003B7D"/>
              </a:gs>
              <a:gs pos="50000">
                <a:srgbClr val="007FBE"/>
              </a:gs>
              <a:gs pos="100000">
                <a:srgbClr val="003B7D"/>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grpSp>
        <p:nvGrpSpPr>
          <p:cNvPr id="1027" name="Group 13"/>
          <p:cNvGrpSpPr>
            <a:grpSpLocks/>
          </p:cNvGrpSpPr>
          <p:nvPr userDrawn="1"/>
        </p:nvGrpSpPr>
        <p:grpSpPr bwMode="auto">
          <a:xfrm>
            <a:off x="652463" y="1703388"/>
            <a:ext cx="7780337" cy="4208462"/>
            <a:chOff x="0" y="723"/>
            <a:chExt cx="5634" cy="3048"/>
          </a:xfrm>
        </p:grpSpPr>
        <p:sp>
          <p:nvSpPr>
            <p:cNvPr id="1033" name="Freeform 14"/>
            <p:cNvSpPr>
              <a:spLocks noChangeAspect="1" noEditPoints="1"/>
            </p:cNvSpPr>
            <p:nvPr/>
          </p:nvSpPr>
          <p:spPr bwMode="auto">
            <a:xfrm>
              <a:off x="2433" y="723"/>
              <a:ext cx="3201" cy="2883"/>
            </a:xfrm>
            <a:custGeom>
              <a:avLst/>
              <a:gdLst>
                <a:gd name="T0" fmla="*/ 2243 w 3062"/>
                <a:gd name="T1" fmla="*/ 2045 h 2758"/>
                <a:gd name="T2" fmla="*/ 2195 w 3062"/>
                <a:gd name="T3" fmla="*/ 1951 h 2758"/>
                <a:gd name="T4" fmla="*/ 2279 w 3062"/>
                <a:gd name="T5" fmla="*/ 1892 h 2758"/>
                <a:gd name="T6" fmla="*/ 2250 w 3062"/>
                <a:gd name="T7" fmla="*/ 1802 h 2758"/>
                <a:gd name="T8" fmla="*/ 3053 w 3062"/>
                <a:gd name="T9" fmla="*/ 441 h 2758"/>
                <a:gd name="T10" fmla="*/ 2586 w 3062"/>
                <a:gd name="T11" fmla="*/ 299 h 2758"/>
                <a:gd name="T12" fmla="*/ 2317 w 3062"/>
                <a:gd name="T13" fmla="*/ 251 h 2758"/>
                <a:gd name="T14" fmla="*/ 2101 w 3062"/>
                <a:gd name="T15" fmla="*/ 151 h 2758"/>
                <a:gd name="T16" fmla="*/ 1549 w 3062"/>
                <a:gd name="T17" fmla="*/ 314 h 2758"/>
                <a:gd name="T18" fmla="*/ 1376 w 3062"/>
                <a:gd name="T19" fmla="*/ 456 h 2758"/>
                <a:gd name="T20" fmla="*/ 1016 w 3062"/>
                <a:gd name="T21" fmla="*/ 550 h 2758"/>
                <a:gd name="T22" fmla="*/ 880 w 3062"/>
                <a:gd name="T23" fmla="*/ 661 h 2758"/>
                <a:gd name="T24" fmla="*/ 813 w 3062"/>
                <a:gd name="T25" fmla="*/ 441 h 2758"/>
                <a:gd name="T26" fmla="*/ 525 w 3062"/>
                <a:gd name="T27" fmla="*/ 506 h 2758"/>
                <a:gd name="T28" fmla="*/ 462 w 3062"/>
                <a:gd name="T29" fmla="*/ 832 h 2758"/>
                <a:gd name="T30" fmla="*/ 560 w 3062"/>
                <a:gd name="T31" fmla="*/ 780 h 2758"/>
                <a:gd name="T32" fmla="*/ 736 w 3062"/>
                <a:gd name="T33" fmla="*/ 801 h 2758"/>
                <a:gd name="T34" fmla="*/ 539 w 3062"/>
                <a:gd name="T35" fmla="*/ 981 h 2758"/>
                <a:gd name="T36" fmla="*/ 422 w 3062"/>
                <a:gd name="T37" fmla="*/ 985 h 2758"/>
                <a:gd name="T38" fmla="*/ 236 w 3062"/>
                <a:gd name="T39" fmla="*/ 1156 h 2758"/>
                <a:gd name="T40" fmla="*/ 171 w 3062"/>
                <a:gd name="T41" fmla="*/ 1382 h 2758"/>
                <a:gd name="T42" fmla="*/ 531 w 3062"/>
                <a:gd name="T43" fmla="*/ 1376 h 2758"/>
                <a:gd name="T44" fmla="*/ 596 w 3062"/>
                <a:gd name="T45" fmla="*/ 1317 h 2758"/>
                <a:gd name="T46" fmla="*/ 782 w 3062"/>
                <a:gd name="T47" fmla="*/ 1390 h 2758"/>
                <a:gd name="T48" fmla="*/ 558 w 3062"/>
                <a:gd name="T49" fmla="*/ 1499 h 2758"/>
                <a:gd name="T50" fmla="*/ 199 w 3062"/>
                <a:gd name="T51" fmla="*/ 1415 h 2758"/>
                <a:gd name="T52" fmla="*/ 33 w 3062"/>
                <a:gd name="T53" fmla="*/ 1852 h 2758"/>
                <a:gd name="T54" fmla="*/ 410 w 3062"/>
                <a:gd name="T55" fmla="*/ 1963 h 2758"/>
                <a:gd name="T56" fmla="*/ 506 w 3062"/>
                <a:gd name="T57" fmla="*/ 2406 h 2758"/>
                <a:gd name="T58" fmla="*/ 876 w 3062"/>
                <a:gd name="T59" fmla="*/ 2329 h 2758"/>
                <a:gd name="T60" fmla="*/ 1102 w 3062"/>
                <a:gd name="T61" fmla="*/ 1850 h 2758"/>
                <a:gd name="T62" fmla="*/ 939 w 3062"/>
                <a:gd name="T63" fmla="*/ 1710 h 2758"/>
                <a:gd name="T64" fmla="*/ 1106 w 3062"/>
                <a:gd name="T65" fmla="*/ 1604 h 2758"/>
                <a:gd name="T66" fmla="*/ 1449 w 3062"/>
                <a:gd name="T67" fmla="*/ 1670 h 2758"/>
                <a:gd name="T68" fmla="*/ 1806 w 3062"/>
                <a:gd name="T69" fmla="*/ 1752 h 2758"/>
                <a:gd name="T70" fmla="*/ 1932 w 3062"/>
                <a:gd name="T71" fmla="*/ 1821 h 2758"/>
                <a:gd name="T72" fmla="*/ 2170 w 3062"/>
                <a:gd name="T73" fmla="*/ 1641 h 2758"/>
                <a:gd name="T74" fmla="*/ 2256 w 3062"/>
                <a:gd name="T75" fmla="*/ 1317 h 2758"/>
                <a:gd name="T76" fmla="*/ 2419 w 3062"/>
                <a:gd name="T77" fmla="*/ 1273 h 2758"/>
                <a:gd name="T78" fmla="*/ 2693 w 3062"/>
                <a:gd name="T79" fmla="*/ 832 h 2758"/>
                <a:gd name="T80" fmla="*/ 2825 w 3062"/>
                <a:gd name="T81" fmla="*/ 893 h 2758"/>
                <a:gd name="T82" fmla="*/ 3040 w 3062"/>
                <a:gd name="T83" fmla="*/ 822 h 2758"/>
                <a:gd name="T84" fmla="*/ 903 w 3062"/>
                <a:gd name="T85" fmla="*/ 1300 h 2758"/>
                <a:gd name="T86" fmla="*/ 909 w 3062"/>
                <a:gd name="T87" fmla="*/ 1219 h 2758"/>
                <a:gd name="T88" fmla="*/ 1024 w 3062"/>
                <a:gd name="T89" fmla="*/ 1313 h 2758"/>
                <a:gd name="T90" fmla="*/ 1192 w 3062"/>
                <a:gd name="T91" fmla="*/ 274 h 2758"/>
                <a:gd name="T92" fmla="*/ 1131 w 3062"/>
                <a:gd name="T93" fmla="*/ 263 h 2758"/>
                <a:gd name="T94" fmla="*/ 125 w 3062"/>
                <a:gd name="T95" fmla="*/ 1029 h 2758"/>
                <a:gd name="T96" fmla="*/ 1896 w 3062"/>
                <a:gd name="T97" fmla="*/ 2030 h 2758"/>
                <a:gd name="T98" fmla="*/ 1077 w 3062"/>
                <a:gd name="T99" fmla="*/ 2237 h 2758"/>
                <a:gd name="T100" fmla="*/ 217 w 3062"/>
                <a:gd name="T101" fmla="*/ 1085 h 2758"/>
                <a:gd name="T102" fmla="*/ 215 w 3062"/>
                <a:gd name="T103" fmla="*/ 878 h 2758"/>
                <a:gd name="T104" fmla="*/ 3115 w 3062"/>
                <a:gd name="T105" fmla="*/ 2758 h 2758"/>
                <a:gd name="T106" fmla="*/ 3011 w 3062"/>
                <a:gd name="T107" fmla="*/ 2881 h 2758"/>
                <a:gd name="T108" fmla="*/ 2413 w 3062"/>
                <a:gd name="T109" fmla="*/ 1457 h 2758"/>
                <a:gd name="T110" fmla="*/ 2544 w 3062"/>
                <a:gd name="T111" fmla="*/ 2162 h 2758"/>
                <a:gd name="T112" fmla="*/ 2425 w 3062"/>
                <a:gd name="T113" fmla="*/ 2036 h 2758"/>
                <a:gd name="T114" fmla="*/ 2492 w 3062"/>
                <a:gd name="T115" fmla="*/ 2235 h 2758"/>
                <a:gd name="T116" fmla="*/ 2147 w 3062"/>
                <a:gd name="T117" fmla="*/ 2559 h 2758"/>
                <a:gd name="T118" fmla="*/ 2659 w 3062"/>
                <a:gd name="T119" fmla="*/ 2709 h 2758"/>
                <a:gd name="T120" fmla="*/ 2588 w 3062"/>
                <a:gd name="T121" fmla="*/ 997 h 2758"/>
                <a:gd name="T122" fmla="*/ 2601 w 3062"/>
                <a:gd name="T123" fmla="*/ 1282 h 2758"/>
                <a:gd name="T124" fmla="*/ 2517 w 3062"/>
                <a:gd name="T125" fmla="*/ 1422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00A1DA">
                <a:alpha val="7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15"/>
            <p:cNvSpPr>
              <a:spLocks noEditPoints="1"/>
            </p:cNvSpPr>
            <p:nvPr/>
          </p:nvSpPr>
          <p:spPr bwMode="auto">
            <a:xfrm>
              <a:off x="0" y="753"/>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16"/>
            <p:cNvSpPr>
              <a:spLocks/>
            </p:cNvSpPr>
            <p:nvPr/>
          </p:nvSpPr>
          <p:spPr bwMode="auto">
            <a:xfrm>
              <a:off x="3218" y="2127"/>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A1DA">
                <a:alpha val="70195"/>
              </a:srgbClr>
            </a:solidFill>
            <a:ln>
              <a:noFill/>
            </a:ln>
            <a:effectLst/>
            <a:extLst>
              <a:ext uri="{91240B29-F687-4F45-9708-019B960494DF}">
                <a14:hiddenLine xmlns:a14="http://schemas.microsoft.com/office/drawing/2010/main" w="9525" cap="flat" cmpd="sng">
                  <a:solidFill>
                    <a:schemeClr val="bg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1028" name="Rectangle 2"/>
          <p:cNvSpPr>
            <a:spLocks noGrp="1" noChangeArrowheads="1"/>
          </p:cNvSpPr>
          <p:nvPr>
            <p:ph type="title"/>
          </p:nvPr>
        </p:nvSpPr>
        <p:spPr bwMode="auto">
          <a:xfrm>
            <a:off x="685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685800" y="1981200"/>
            <a:ext cx="777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6C6119A-6B1D-4962-9EC3-347EE04CD8F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Business 2 Template</a:t>
            </a:r>
            <a:br>
              <a:rPr lang="en-US" altLang="en-US" smtClean="0"/>
            </a:br>
            <a:r>
              <a:rPr lang="en-US" altLang="en-US" smtClean="0"/>
              <a:t>World Map</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616325" y="2543175"/>
            <a:ext cx="827088" cy="611188"/>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4692650" y="2543175"/>
            <a:ext cx="827088" cy="611188"/>
          </a:xfrm>
          <a:prstGeom prst="rect">
            <a:avLst/>
          </a:prstGeom>
          <a:solidFill>
            <a:schemeClr val="bg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63813" y="4157663"/>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3632200" y="4157663"/>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4700588" y="4157663"/>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5770563" y="4157663"/>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5753100" y="2543175"/>
            <a:ext cx="827088" cy="611188"/>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2547938" y="2543175"/>
            <a:ext cx="827087" cy="611188"/>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2328863" y="1903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3646488" y="1781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4597400" y="1903413"/>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876925" y="1781175"/>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2706688" y="35179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3652838" y="351790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4587875" y="33956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5668963" y="33940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3650" cy="3886200"/>
          </a:xfrm>
        </p:spPr>
        <p:txBody>
          <a:bodyPr/>
          <a:lstStyle/>
          <a:p>
            <a:pPr eaLnBrk="1" hangingPunct="1"/>
            <a:r>
              <a:rPr lang="en-GB" altLang="en-US" sz="2100" smtClean="0"/>
              <a:t>Bullet 1</a:t>
            </a:r>
          </a:p>
          <a:p>
            <a:pPr eaLnBrk="1" hangingPunct="1"/>
            <a:r>
              <a:rPr lang="en-GB" altLang="en-US" sz="2100" smtClean="0"/>
              <a:t>Bullet 2</a:t>
            </a:r>
            <a:endParaRPr lang="en-US" altLang="en-US" sz="2100" smtClean="0"/>
          </a:p>
        </p:txBody>
      </p:sp>
      <p:pic>
        <p:nvPicPr>
          <p:cNvPr id="1024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2039938"/>
            <a:ext cx="2454275" cy="3273425"/>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19300"/>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19300"/>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6654" name="Group 30"/>
          <p:cNvGraphicFramePr>
            <a:graphicFrameLocks noGrp="1"/>
          </p:cNvGraphicFramePr>
          <p:nvPr>
            <p:ph type="tbl" idx="1"/>
          </p:nvPr>
        </p:nvGraphicFramePr>
        <p:xfrm>
          <a:off x="1333500" y="2252663"/>
          <a:ext cx="6992938" cy="3168650"/>
        </p:xfrm>
        <a:graphic>
          <a:graphicData uri="http://schemas.openxmlformats.org/drawingml/2006/table">
            <a:tbl>
              <a:tblPr/>
              <a:tblGrid>
                <a:gridCol w="3497263"/>
                <a:gridCol w="3495675"/>
              </a:tblGrid>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0" lang="en-GB" altLang="en-US" sz="1600" b="1" i="0" u="none" strike="noStrike" cap="none" normalizeH="0" baseline="0" smtClean="0">
                          <a:ln>
                            <a:noFill/>
                          </a:ln>
                          <a:solidFill>
                            <a:schemeClr val="accent2"/>
                          </a:solidFill>
                          <a:effectLst/>
                          <a:latin typeface="Arial" panose="020B0604020202020204" pitchFamily="34" charset="0"/>
                        </a:rPr>
                        <a:t>Title</a:t>
                      </a:r>
                      <a:endParaRPr kumimoji="0" lang="en-US" altLang="en-US" sz="1600" b="1"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0" lang="en-GB" altLang="en-US" sz="1600" b="1" i="0" u="none" strike="noStrike" cap="none" normalizeH="0" baseline="0" smtClean="0">
                          <a:ln>
                            <a:noFill/>
                          </a:ln>
                          <a:solidFill>
                            <a:schemeClr val="accent2"/>
                          </a:solidFill>
                          <a:effectLst/>
                          <a:latin typeface="Arial" panose="020B0604020202020204" pitchFamily="34" charset="0"/>
                        </a:rPr>
                        <a:t>Title</a:t>
                      </a:r>
                      <a:endParaRPr kumimoji="0" lang="en-US" altLang="en-US" sz="1600" b="1"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Data</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Data</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a:t>
            </a:r>
            <a:r>
              <a:rPr lang="en-GB" altLang="en-US" sz="1800"/>
              <a:t>you </a:t>
            </a:r>
            <a:r>
              <a:rPr lang="en-GB" altLang="en-US" sz="1800">
                <a:cs typeface="Arial" panose="020B0604020202020204" pitchFamily="34" charset="0"/>
              </a:rPr>
              <a:t>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3175" cy="3886200"/>
          </a:xfrm>
        </p:spPr>
        <p:txBody>
          <a:bodyPr/>
          <a:lstStyle/>
          <a:p>
            <a:pPr eaLnBrk="1" hangingPunct="1"/>
            <a:r>
              <a:rPr lang="en-GB" altLang="en-US" sz="2100" smtClean="0"/>
              <a:t>Bullets go in here</a:t>
            </a:r>
            <a:endParaRPr lang="en-US" altLang="en-US" sz="2100" smtClean="0"/>
          </a:p>
        </p:txBody>
      </p:sp>
      <p:sp>
        <p:nvSpPr>
          <p:cNvPr id="16388" name="Rectangle 4"/>
          <p:cNvSpPr>
            <a:spLocks noGrp="1" noChangeArrowheads="1"/>
          </p:cNvSpPr>
          <p:nvPr>
            <p:ph type="body" sz="half" idx="2"/>
          </p:nvPr>
        </p:nvSpPr>
        <p:spPr>
          <a:xfrm>
            <a:off x="4643438" y="1981200"/>
            <a:ext cx="3814762" cy="3886200"/>
          </a:xfrm>
        </p:spPr>
        <p:txBody>
          <a:bodyPr/>
          <a:lstStyle/>
          <a:p>
            <a:pPr eaLnBrk="1" hangingPunct="1"/>
            <a:r>
              <a:rPr lang="en-GB" altLang="en-US" sz="2100" smtClean="0"/>
              <a:t>And also in here</a:t>
            </a:r>
            <a:endParaRPr lang="en-US" altLang="en-US" sz="21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3886200"/>
          </a:xfrm>
          <a:noFill/>
        </p:spPr>
        <p:txBody>
          <a:bodyPr/>
          <a:lstStyle/>
          <a:p>
            <a:pPr eaLnBrk="1" hangingPunct="1"/>
            <a:r>
              <a:rPr lang="en-GB" altLang="en-US" sz="2100" smtClean="0"/>
              <a:t>Text and lines are like this</a:t>
            </a:r>
          </a:p>
          <a:p>
            <a:pPr eaLnBrk="1" hangingPunct="1"/>
            <a:r>
              <a:rPr lang="en-GB" altLang="en-US" sz="2100" u="sng" smtClean="0">
                <a:solidFill>
                  <a:schemeClr val="hlink"/>
                </a:solidFill>
              </a:rPr>
              <a:t>Hyperlinks like this</a:t>
            </a:r>
          </a:p>
          <a:p>
            <a:pPr eaLnBrk="1" hangingPunct="1"/>
            <a:r>
              <a:rPr lang="en-GB" altLang="en-US" sz="2100" u="sng" smtClean="0">
                <a:solidFill>
                  <a:schemeClr val="folHlink"/>
                </a:solidFill>
              </a:rPr>
              <a:t>Visited hyperlinks like this</a:t>
            </a:r>
            <a:endParaRPr lang="en-US" altLang="en-US" sz="2100" u="sng" smtClean="0">
              <a:solidFill>
                <a:schemeClr val="folHlink"/>
              </a:solidFill>
            </a:endParaRPr>
          </a:p>
        </p:txBody>
      </p:sp>
      <p:graphicFrame>
        <p:nvGraphicFramePr>
          <p:cNvPr id="30724" name="Group 4"/>
          <p:cNvGraphicFramePr>
            <a:graphicFrameLocks noGrp="1"/>
          </p:cNvGraphicFramePr>
          <p:nvPr>
            <p:ph sz="half" idx="2"/>
          </p:nvPr>
        </p:nvGraphicFramePr>
        <p:xfrm>
          <a:off x="5397500" y="2136775"/>
          <a:ext cx="2995613" cy="1614488"/>
        </p:xfrm>
        <a:graphic>
          <a:graphicData uri="http://schemas.openxmlformats.org/drawingml/2006/table">
            <a:tbl>
              <a:tblPr/>
              <a:tblGrid>
                <a:gridCol w="1498600"/>
                <a:gridCol w="1497013"/>
              </a:tblGrid>
              <a:tr h="808038">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0" lang="en-GB" altLang="en-US" sz="1500" b="0" i="0" u="none" strike="noStrike" cap="none" normalizeH="0" baseline="0" smtClean="0">
                          <a:ln>
                            <a:noFill/>
                          </a:ln>
                          <a:solidFill>
                            <a:schemeClr val="tx1"/>
                          </a:solidFill>
                          <a:effectLst/>
                          <a:latin typeface="Arial" panose="020B0604020202020204" pitchFamily="34" charset="0"/>
                        </a:rPr>
                        <a:t>Table</a:t>
                      </a:r>
                      <a:endParaRPr kumimoji="0" lang="en-US" altLang="en-US" sz="15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5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5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100">
                          <a:solidFill>
                            <a:schemeClr val="tx1"/>
                          </a:solidFill>
                          <a:latin typeface="Arial" panose="020B0604020202020204" pitchFamily="34" charset="0"/>
                        </a:defRPr>
                      </a:lvl1pPr>
                      <a:lvl2pPr indent="165100">
                        <a:spcBef>
                          <a:spcPct val="20000"/>
                        </a:spcBef>
                        <a:buClr>
                          <a:schemeClr val="tx2"/>
                        </a:buClr>
                        <a:defRPr sz="2000">
                          <a:solidFill>
                            <a:schemeClr val="tx1"/>
                          </a:solidFill>
                          <a:latin typeface="Arial" panose="020B0604020202020204" pitchFamily="34" charset="0"/>
                        </a:defRPr>
                      </a:lvl2pPr>
                      <a:lvl3pPr indent="165100">
                        <a:spcBef>
                          <a:spcPct val="20000"/>
                        </a:spcBef>
                        <a:buClr>
                          <a:schemeClr val="tx2"/>
                        </a:buClr>
                        <a:defRPr>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endParaRPr kumimoji="0" lang="en-GB" altLang="en-US" sz="15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1259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8448" name="Rectangle 16"/>
          <p:cNvSpPr>
            <a:spLocks noChangeArrowheads="1"/>
          </p:cNvSpPr>
          <p:nvPr/>
        </p:nvSpPr>
        <p:spPr bwMode="auto">
          <a:xfrm>
            <a:off x="3671888" y="41259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2">
  <a:themeElements>
    <a:clrScheme name="business2 12">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66"/>
      </a:hlink>
      <a:folHlink>
        <a:srgbClr val="FFFF99"/>
      </a:folHlink>
    </a:clrScheme>
    <a:fontScheme name="business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2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usiness2 9">
        <a:dk1>
          <a:srgbClr val="FFFF99"/>
        </a:dk1>
        <a:lt1>
          <a:srgbClr val="FFFFFF"/>
        </a:lt1>
        <a:dk2>
          <a:srgbClr val="FFFF66"/>
        </a:dk2>
        <a:lt2>
          <a:srgbClr val="808080"/>
        </a:lt2>
        <a:accent1>
          <a:srgbClr val="0092C7"/>
        </a:accent1>
        <a:accent2>
          <a:srgbClr val="99FF99"/>
        </a:accent2>
        <a:accent3>
          <a:srgbClr val="FFFFFF"/>
        </a:accent3>
        <a:accent4>
          <a:srgbClr val="DADA82"/>
        </a:accent4>
        <a:accent5>
          <a:srgbClr val="AAC7E0"/>
        </a:accent5>
        <a:accent6>
          <a:srgbClr val="8AE78A"/>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0">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1">
        <a:dk1>
          <a:srgbClr val="FFFF99"/>
        </a:dk1>
        <a:lt1>
          <a:srgbClr val="FFFFFF"/>
        </a:lt1>
        <a:dk2>
          <a:srgbClr val="FFFF66"/>
        </a:dk2>
        <a:lt2>
          <a:srgbClr val="808080"/>
        </a:lt2>
        <a:accent1>
          <a:srgbClr val="0092C7"/>
        </a:accent1>
        <a:accent2>
          <a:srgbClr val="003B7F"/>
        </a:accent2>
        <a:accent3>
          <a:srgbClr val="FFFFFF"/>
        </a:accent3>
        <a:accent4>
          <a:srgbClr val="DADA82"/>
        </a:accent4>
        <a:accent5>
          <a:srgbClr val="AAC7E0"/>
        </a:accent5>
        <a:accent6>
          <a:srgbClr val="003572"/>
        </a:accent6>
        <a:hlink>
          <a:srgbClr val="FFFF99"/>
        </a:hlink>
        <a:folHlink>
          <a:srgbClr val="CCCCFF"/>
        </a:folHlink>
      </a:clrScheme>
      <a:clrMap bg1="lt1" tx1="dk1" bg2="lt2" tx2="dk2" accent1="accent1" accent2="accent2" accent3="accent3" accent4="accent4" accent5="accent5" accent6="accent6" hlink="hlink" folHlink="folHlink"/>
    </a:extraClrScheme>
    <a:extraClrScheme>
      <a:clrScheme name="business2 12">
        <a:dk1>
          <a:srgbClr val="FFFF99"/>
        </a:dk1>
        <a:lt1>
          <a:srgbClr val="FFFFFF"/>
        </a:lt1>
        <a:dk2>
          <a:srgbClr val="FFFF66"/>
        </a:dk2>
        <a:lt2>
          <a:srgbClr val="808080"/>
        </a:lt2>
        <a:accent1>
          <a:srgbClr val="0092C7"/>
        </a:accent1>
        <a:accent2>
          <a:srgbClr val="007DC0"/>
        </a:accent2>
        <a:accent3>
          <a:srgbClr val="FFFFFF"/>
        </a:accent3>
        <a:accent4>
          <a:srgbClr val="DADA82"/>
        </a:accent4>
        <a:accent5>
          <a:srgbClr val="AAC7E0"/>
        </a:accent5>
        <a:accent6>
          <a:srgbClr val="0071AE"/>
        </a:accent6>
        <a:hlink>
          <a:srgbClr val="FFFF66"/>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business2</Template>
  <TotalTime>38</TotalTime>
  <Words>278</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Wingdings 2</vt:lpstr>
      <vt:lpstr>Webdings</vt:lpstr>
      <vt:lpstr>Wingdings</vt:lpstr>
      <vt:lpstr>business2</vt:lpstr>
      <vt:lpstr>Microsoft Graph Chart</vt:lpstr>
      <vt:lpstr>Business 2 Template World Map</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World Map Template</dc:title>
  <dc:creator>Presentation Magazine</dc:creator>
  <cp:lastModifiedBy>Jonty Pearce</cp:lastModifiedBy>
  <cp:revision>8</cp:revision>
  <dcterms:created xsi:type="dcterms:W3CDTF">2005-01-17T10:29:55Z</dcterms:created>
  <dcterms:modified xsi:type="dcterms:W3CDTF">2015-02-22T11:06:54Z</dcterms:modified>
</cp:coreProperties>
</file>