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66" r:id="rId2"/>
    <p:sldId id="267" r:id="rId3"/>
    <p:sldId id="268" r:id="rId4"/>
    <p:sldId id="269" r:id="rId5"/>
    <p:sldId id="270" r:id="rId6"/>
    <p:sldId id="271" r:id="rId7"/>
    <p:sldId id="272" r:id="rId8"/>
    <p:sldId id="273" r:id="rId9"/>
    <p:sldId id="274" r:id="rId10"/>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333399"/>
    <a:srgbClr val="FFCC66"/>
    <a:srgbClr val="363080"/>
    <a:srgbClr val="5850A5"/>
    <a:srgbClr val="342F61"/>
    <a:srgbClr val="463F83"/>
    <a:srgbClr val="BB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098" autoAdjust="0"/>
  </p:normalViewPr>
  <p:slideViewPr>
    <p:cSldViewPr>
      <p:cViewPr varScale="1">
        <p:scale>
          <a:sx n="123" d="100"/>
          <a:sy n="123" d="100"/>
        </p:scale>
        <p:origin x="-588" y="-90"/>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US" altLang="en-US"/>
          </a:p>
        </p:txBody>
      </p:sp>
      <p:sp>
        <p:nvSpPr>
          <p:cNvPr id="3993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US" altLang="en-US"/>
          </a:p>
        </p:txBody>
      </p:sp>
      <p:sp>
        <p:nvSpPr>
          <p:cNvPr id="3994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US" altLang="en-US"/>
          </a:p>
        </p:txBody>
      </p:sp>
      <p:sp>
        <p:nvSpPr>
          <p:cNvPr id="3994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B87C76E4-403E-4B6E-B1E8-8894C932BB5E}" type="slidenum">
              <a:rPr lang="en-US" altLang="en-US"/>
              <a:pPr>
                <a:defRPr/>
              </a:pPr>
              <a:t>‹#›</a:t>
            </a:fld>
            <a:endParaRPr lang="en-US" altLang="en-US"/>
          </a:p>
        </p:txBody>
      </p:sp>
    </p:spTree>
    <p:extLst>
      <p:ext uri="{BB962C8B-B14F-4D97-AF65-F5344CB8AC3E}">
        <p14:creationId xmlns:p14="http://schemas.microsoft.com/office/powerpoint/2010/main" val="17365963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smtClean="0"/>
            </a:lvl1pPr>
          </a:lstStyle>
          <a:p>
            <a:pPr>
              <a:defRPr/>
            </a:pPr>
            <a:endParaRPr lang="en-GB" altLang="en-US"/>
          </a:p>
        </p:txBody>
      </p:sp>
      <p:sp>
        <p:nvSpPr>
          <p:cNvPr id="593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smtClean="0"/>
            </a:lvl1pPr>
          </a:lstStyle>
          <a:p>
            <a:pPr>
              <a:defRPr/>
            </a:pPr>
            <a:endParaRPr lang="en-GB" alt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smtClean="0"/>
            </a:lvl1pPr>
          </a:lstStyle>
          <a:p>
            <a:pPr>
              <a:defRPr/>
            </a:pPr>
            <a:fld id="{5ECBC8E1-BA26-4DB9-A250-E4BA982C26FF}" type="slidenum">
              <a:rPr lang="en-GB" altLang="en-US"/>
              <a:pPr>
                <a:defRPr/>
              </a:pPr>
              <a:t>‹#›</a:t>
            </a:fld>
            <a:endParaRPr lang="en-GB" altLang="en-US"/>
          </a:p>
        </p:txBody>
      </p:sp>
    </p:spTree>
    <p:extLst>
      <p:ext uri="{BB962C8B-B14F-4D97-AF65-F5344CB8AC3E}">
        <p14:creationId xmlns:p14="http://schemas.microsoft.com/office/powerpoint/2010/main" val="2616410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2C2A5E4-EC79-479C-9D54-05F38B7A727E}" type="slidenum">
              <a:rPr lang="en-GB" altLang="en-US" b="0"/>
              <a:pPr/>
              <a:t>1</a:t>
            </a:fld>
            <a:endParaRPr lang="en-GB" altLang="en-US" b="0"/>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602464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C9C4B67F-EEA5-423E-940D-C7CA9795DFF4}" type="slidenum">
              <a:rPr lang="en-GB" altLang="en-US" b="0"/>
              <a:pPr/>
              <a:t>2</a:t>
            </a:fld>
            <a:endParaRPr lang="en-GB" altLang="en-US" b="0"/>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345605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5FE97E4A-9807-4931-B6AA-2CB3D5D64E72}" type="slidenum">
              <a:rPr lang="en-GB" altLang="en-US" b="0"/>
              <a:pPr/>
              <a:t>3</a:t>
            </a:fld>
            <a:endParaRPr lang="en-GB" altLang="en-US" b="0"/>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56072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810AE8D5-C0E5-4A52-9680-95453CEFD20C}" type="slidenum">
              <a:rPr lang="en-GB" altLang="en-US" b="0"/>
              <a:pPr/>
              <a:t>4</a:t>
            </a:fld>
            <a:endParaRPr lang="en-GB" altLang="en-US" b="0"/>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069992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015F88D0-65B8-444B-8E1D-3980CAD33D1A}" type="slidenum">
              <a:rPr lang="en-GB" altLang="en-US" b="0"/>
              <a:pPr/>
              <a:t>5</a:t>
            </a:fld>
            <a:endParaRPr lang="en-GB" altLang="en-US" b="0"/>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11744854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6D39EA13-94EE-4CA7-B55D-73F217C7D4C5}" type="slidenum">
              <a:rPr lang="en-GB" altLang="en-US" b="0"/>
              <a:pPr/>
              <a:t>6</a:t>
            </a:fld>
            <a:endParaRPr lang="en-GB" altLang="en-US" b="0"/>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2566029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F958A3B0-68D1-4FC5-B2A9-21A23C58D437}" type="slidenum">
              <a:rPr lang="en-GB" altLang="en-US" b="0"/>
              <a:pPr/>
              <a:t>7</a:t>
            </a:fld>
            <a:endParaRPr lang="en-GB" altLang="en-US" b="0"/>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9109470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7F83CB21-6F07-41DC-9848-6B657611836E}" type="slidenum">
              <a:rPr lang="en-GB" altLang="en-US" b="0"/>
              <a:pPr/>
              <a:t>8</a:t>
            </a:fld>
            <a:endParaRPr lang="en-GB" altLang="en-US" b="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016771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fld id="{AA5BC744-1FDF-4AA5-A222-250F614575B0}" type="slidenum">
              <a:rPr lang="en-GB" altLang="en-US" b="0"/>
              <a:pPr/>
              <a:t>9</a:t>
            </a:fld>
            <a:endParaRPr lang="en-GB" altLang="en-US" b="0"/>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en-US" smtClean="0"/>
          </a:p>
        </p:txBody>
      </p:sp>
    </p:spTree>
    <p:extLst>
      <p:ext uri="{BB962C8B-B14F-4D97-AF65-F5344CB8AC3E}">
        <p14:creationId xmlns:p14="http://schemas.microsoft.com/office/powerpoint/2010/main" val="38167892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02"/>
          <p:cNvGrpSpPr>
            <a:grpSpLocks/>
          </p:cNvGrpSpPr>
          <p:nvPr/>
        </p:nvGrpSpPr>
        <p:grpSpPr bwMode="auto">
          <a:xfrm>
            <a:off x="3959225" y="3429000"/>
            <a:ext cx="5040313" cy="2736850"/>
            <a:chOff x="136" y="2908"/>
            <a:chExt cx="2177" cy="1182"/>
          </a:xfrm>
        </p:grpSpPr>
        <p:grpSp>
          <p:nvGrpSpPr>
            <p:cNvPr id="5" name="Group 203"/>
            <p:cNvGrpSpPr>
              <a:grpSpLocks/>
            </p:cNvGrpSpPr>
            <p:nvPr/>
          </p:nvGrpSpPr>
          <p:grpSpPr bwMode="auto">
            <a:xfrm>
              <a:off x="975" y="3157"/>
              <a:ext cx="499" cy="909"/>
              <a:chOff x="998" y="3157"/>
              <a:chExt cx="499" cy="909"/>
            </a:xfrm>
          </p:grpSpPr>
          <p:sp>
            <p:nvSpPr>
              <p:cNvPr id="14" name="AutoShape 204"/>
              <p:cNvSpPr>
                <a:spLocks noChangeArrowheads="1"/>
              </p:cNvSpPr>
              <p:nvPr/>
            </p:nvSpPr>
            <p:spPr bwMode="auto">
              <a:xfrm>
                <a:off x="998" y="363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5" name="AutoShape 205"/>
              <p:cNvSpPr>
                <a:spLocks noChangeArrowheads="1"/>
              </p:cNvSpPr>
              <p:nvPr/>
            </p:nvSpPr>
            <p:spPr bwMode="auto">
              <a:xfrm>
                <a:off x="998" y="3157"/>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6" name="AutoShape 206"/>
            <p:cNvSpPr>
              <a:spLocks noChangeArrowheads="1"/>
            </p:cNvSpPr>
            <p:nvPr/>
          </p:nvSpPr>
          <p:spPr bwMode="auto">
            <a:xfrm>
              <a:off x="1395" y="34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7" name="AutoShape 207"/>
            <p:cNvSpPr>
              <a:spLocks noChangeArrowheads="1"/>
            </p:cNvSpPr>
            <p:nvPr/>
          </p:nvSpPr>
          <p:spPr bwMode="auto">
            <a:xfrm>
              <a:off x="1814" y="365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8" name="Group 208"/>
            <p:cNvGrpSpPr>
              <a:grpSpLocks/>
            </p:cNvGrpSpPr>
            <p:nvPr/>
          </p:nvGrpSpPr>
          <p:grpSpPr bwMode="auto">
            <a:xfrm>
              <a:off x="556" y="2908"/>
              <a:ext cx="499" cy="908"/>
              <a:chOff x="567" y="2908"/>
              <a:chExt cx="499" cy="908"/>
            </a:xfrm>
          </p:grpSpPr>
          <p:sp>
            <p:nvSpPr>
              <p:cNvPr id="12" name="AutoShape 209"/>
              <p:cNvSpPr>
                <a:spLocks noChangeArrowheads="1"/>
              </p:cNvSpPr>
              <p:nvPr/>
            </p:nvSpPr>
            <p:spPr bwMode="auto">
              <a:xfrm>
                <a:off x="567" y="3384"/>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3" name="AutoShape 210"/>
              <p:cNvSpPr>
                <a:spLocks noChangeArrowheads="1"/>
              </p:cNvSpPr>
              <p:nvPr/>
            </p:nvSpPr>
            <p:spPr bwMode="auto">
              <a:xfrm>
                <a:off x="567" y="2908"/>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9" name="Group 211"/>
            <p:cNvGrpSpPr>
              <a:grpSpLocks/>
            </p:cNvGrpSpPr>
            <p:nvPr/>
          </p:nvGrpSpPr>
          <p:grpSpPr bwMode="auto">
            <a:xfrm>
              <a:off x="136" y="3135"/>
              <a:ext cx="499" cy="909"/>
              <a:chOff x="136" y="3135"/>
              <a:chExt cx="499" cy="909"/>
            </a:xfrm>
          </p:grpSpPr>
          <p:sp>
            <p:nvSpPr>
              <p:cNvPr id="10" name="AutoShape 212"/>
              <p:cNvSpPr>
                <a:spLocks noChangeArrowheads="1"/>
              </p:cNvSpPr>
              <p:nvPr/>
            </p:nvSpPr>
            <p:spPr bwMode="auto">
              <a:xfrm>
                <a:off x="136" y="3135"/>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1" name="AutoShape 213"/>
              <p:cNvSpPr>
                <a:spLocks noChangeArrowheads="1"/>
              </p:cNvSpPr>
              <p:nvPr/>
            </p:nvSpPr>
            <p:spPr bwMode="auto">
              <a:xfrm>
                <a:off x="136" y="3612"/>
                <a:ext cx="499" cy="432"/>
              </a:xfrm>
              <a:prstGeom prst="hexagon">
                <a:avLst>
                  <a:gd name="adj" fmla="val 28877"/>
                  <a:gd name="vf" fmla="val 115470"/>
                </a:avLst>
              </a:prstGeom>
              <a:solidFill>
                <a:schemeClr val="hlink"/>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16" name="Group 178"/>
          <p:cNvGrpSpPr>
            <a:grpSpLocks/>
          </p:cNvGrpSpPr>
          <p:nvPr/>
        </p:nvGrpSpPr>
        <p:grpSpPr bwMode="auto">
          <a:xfrm flipH="1">
            <a:off x="5545138" y="80963"/>
            <a:ext cx="3455987" cy="1876425"/>
            <a:chOff x="136" y="2908"/>
            <a:chExt cx="2177" cy="1182"/>
          </a:xfrm>
        </p:grpSpPr>
        <p:grpSp>
          <p:nvGrpSpPr>
            <p:cNvPr id="17" name="Group 179"/>
            <p:cNvGrpSpPr>
              <a:grpSpLocks/>
            </p:cNvGrpSpPr>
            <p:nvPr/>
          </p:nvGrpSpPr>
          <p:grpSpPr bwMode="auto">
            <a:xfrm>
              <a:off x="975" y="3157"/>
              <a:ext cx="499" cy="909"/>
              <a:chOff x="998" y="3157"/>
              <a:chExt cx="499" cy="909"/>
            </a:xfrm>
          </p:grpSpPr>
          <p:sp>
            <p:nvSpPr>
              <p:cNvPr id="26" name="AutoShape 180"/>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7" name="AutoShape 181"/>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8" name="AutoShape 182"/>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9" name="AutoShape 183"/>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20" name="Group 184"/>
            <p:cNvGrpSpPr>
              <a:grpSpLocks/>
            </p:cNvGrpSpPr>
            <p:nvPr/>
          </p:nvGrpSpPr>
          <p:grpSpPr bwMode="auto">
            <a:xfrm>
              <a:off x="556" y="2908"/>
              <a:ext cx="499" cy="908"/>
              <a:chOff x="567" y="2908"/>
              <a:chExt cx="499" cy="908"/>
            </a:xfrm>
          </p:grpSpPr>
          <p:sp>
            <p:nvSpPr>
              <p:cNvPr id="24" name="AutoShape 185"/>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5" name="AutoShape 186"/>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21" name="Group 187"/>
            <p:cNvGrpSpPr>
              <a:grpSpLocks/>
            </p:cNvGrpSpPr>
            <p:nvPr/>
          </p:nvGrpSpPr>
          <p:grpSpPr bwMode="auto">
            <a:xfrm>
              <a:off x="136" y="3135"/>
              <a:ext cx="499" cy="909"/>
              <a:chOff x="136" y="3135"/>
              <a:chExt cx="499" cy="909"/>
            </a:xfrm>
          </p:grpSpPr>
          <p:sp>
            <p:nvSpPr>
              <p:cNvPr id="22" name="AutoShape 188"/>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3" name="AutoShape 189"/>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28" name="Group 166"/>
          <p:cNvGrpSpPr>
            <a:grpSpLocks/>
          </p:cNvGrpSpPr>
          <p:nvPr/>
        </p:nvGrpSpPr>
        <p:grpSpPr bwMode="auto">
          <a:xfrm>
            <a:off x="142875" y="4865688"/>
            <a:ext cx="3455988" cy="1876425"/>
            <a:chOff x="136" y="2908"/>
            <a:chExt cx="2177" cy="1182"/>
          </a:xfrm>
        </p:grpSpPr>
        <p:grpSp>
          <p:nvGrpSpPr>
            <p:cNvPr id="29" name="Group 167"/>
            <p:cNvGrpSpPr>
              <a:grpSpLocks/>
            </p:cNvGrpSpPr>
            <p:nvPr/>
          </p:nvGrpSpPr>
          <p:grpSpPr bwMode="auto">
            <a:xfrm>
              <a:off x="975" y="3157"/>
              <a:ext cx="499" cy="909"/>
              <a:chOff x="998" y="3157"/>
              <a:chExt cx="499" cy="909"/>
            </a:xfrm>
          </p:grpSpPr>
          <p:sp>
            <p:nvSpPr>
              <p:cNvPr id="38" name="AutoShape 168"/>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9" name="AutoShape 169"/>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30" name="AutoShape 170"/>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1" name="AutoShape 171"/>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32" name="Group 172"/>
            <p:cNvGrpSpPr>
              <a:grpSpLocks/>
            </p:cNvGrpSpPr>
            <p:nvPr/>
          </p:nvGrpSpPr>
          <p:grpSpPr bwMode="auto">
            <a:xfrm>
              <a:off x="556" y="2908"/>
              <a:ext cx="499" cy="908"/>
              <a:chOff x="567" y="2908"/>
              <a:chExt cx="499" cy="908"/>
            </a:xfrm>
          </p:grpSpPr>
          <p:sp>
            <p:nvSpPr>
              <p:cNvPr id="36" name="AutoShape 173"/>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7" name="AutoShape 174"/>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33" name="Group 175"/>
            <p:cNvGrpSpPr>
              <a:grpSpLocks/>
            </p:cNvGrpSpPr>
            <p:nvPr/>
          </p:nvGrpSpPr>
          <p:grpSpPr bwMode="auto">
            <a:xfrm>
              <a:off x="136" y="3135"/>
              <a:ext cx="499" cy="909"/>
              <a:chOff x="136" y="3135"/>
              <a:chExt cx="499" cy="909"/>
            </a:xfrm>
          </p:grpSpPr>
          <p:sp>
            <p:nvSpPr>
              <p:cNvPr id="34" name="AutoShape 176"/>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35" name="AutoShape 177"/>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grpSp>
        <p:nvGrpSpPr>
          <p:cNvPr id="40" name="Group 190"/>
          <p:cNvGrpSpPr>
            <a:grpSpLocks/>
          </p:cNvGrpSpPr>
          <p:nvPr/>
        </p:nvGrpSpPr>
        <p:grpSpPr bwMode="auto">
          <a:xfrm>
            <a:off x="142875" y="112713"/>
            <a:ext cx="3455988" cy="1876425"/>
            <a:chOff x="136" y="2908"/>
            <a:chExt cx="2177" cy="1182"/>
          </a:xfrm>
        </p:grpSpPr>
        <p:grpSp>
          <p:nvGrpSpPr>
            <p:cNvPr id="41" name="Group 191"/>
            <p:cNvGrpSpPr>
              <a:grpSpLocks/>
            </p:cNvGrpSpPr>
            <p:nvPr/>
          </p:nvGrpSpPr>
          <p:grpSpPr bwMode="auto">
            <a:xfrm>
              <a:off x="975" y="3157"/>
              <a:ext cx="499" cy="909"/>
              <a:chOff x="998" y="3157"/>
              <a:chExt cx="499" cy="909"/>
            </a:xfrm>
          </p:grpSpPr>
          <p:sp>
            <p:nvSpPr>
              <p:cNvPr id="50" name="AutoShape 192"/>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51" name="AutoShape 193"/>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42" name="AutoShape 194"/>
            <p:cNvSpPr>
              <a:spLocks noChangeArrowheads="1"/>
            </p:cNvSpPr>
            <p:nvPr/>
          </p:nvSpPr>
          <p:spPr bwMode="auto">
            <a:xfrm>
              <a:off x="1395" y="34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3" name="AutoShape 195"/>
            <p:cNvSpPr>
              <a:spLocks noChangeArrowheads="1"/>
            </p:cNvSpPr>
            <p:nvPr/>
          </p:nvSpPr>
          <p:spPr bwMode="auto">
            <a:xfrm>
              <a:off x="1814" y="365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44" name="Group 196"/>
            <p:cNvGrpSpPr>
              <a:grpSpLocks/>
            </p:cNvGrpSpPr>
            <p:nvPr/>
          </p:nvGrpSpPr>
          <p:grpSpPr bwMode="auto">
            <a:xfrm>
              <a:off x="556" y="2908"/>
              <a:ext cx="499" cy="908"/>
              <a:chOff x="567" y="2908"/>
              <a:chExt cx="499" cy="908"/>
            </a:xfrm>
          </p:grpSpPr>
          <p:sp>
            <p:nvSpPr>
              <p:cNvPr id="48" name="AutoShape 197"/>
              <p:cNvSpPr>
                <a:spLocks noChangeArrowheads="1"/>
              </p:cNvSpPr>
              <p:nvPr/>
            </p:nvSpPr>
            <p:spPr bwMode="auto">
              <a:xfrm>
                <a:off x="567" y="338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9" name="AutoShape 198"/>
              <p:cNvSpPr>
                <a:spLocks noChangeArrowheads="1"/>
              </p:cNvSpPr>
              <p:nvPr/>
            </p:nvSpPr>
            <p:spPr bwMode="auto">
              <a:xfrm>
                <a:off x="567" y="2908"/>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45" name="Group 199"/>
            <p:cNvGrpSpPr>
              <a:grpSpLocks/>
            </p:cNvGrpSpPr>
            <p:nvPr/>
          </p:nvGrpSpPr>
          <p:grpSpPr bwMode="auto">
            <a:xfrm>
              <a:off x="136" y="3135"/>
              <a:ext cx="499" cy="909"/>
              <a:chOff x="136" y="3135"/>
              <a:chExt cx="499" cy="909"/>
            </a:xfrm>
          </p:grpSpPr>
          <p:sp>
            <p:nvSpPr>
              <p:cNvPr id="46" name="AutoShape 200"/>
              <p:cNvSpPr>
                <a:spLocks noChangeArrowheads="1"/>
              </p:cNvSpPr>
              <p:nvPr/>
            </p:nvSpPr>
            <p:spPr bwMode="auto">
              <a:xfrm>
                <a:off x="136" y="3135"/>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47" name="AutoShape 201"/>
              <p:cNvSpPr>
                <a:spLocks noChangeArrowheads="1"/>
              </p:cNvSpPr>
              <p:nvPr/>
            </p:nvSpPr>
            <p:spPr bwMode="auto">
              <a:xfrm>
                <a:off x="136" y="3612"/>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4102" name="Rectangle 6"/>
          <p:cNvSpPr>
            <a:spLocks noGrp="1" noChangeArrowheads="1"/>
          </p:cNvSpPr>
          <p:nvPr>
            <p:ph type="ctrTitle"/>
          </p:nvPr>
        </p:nvSpPr>
        <p:spPr>
          <a:xfrm>
            <a:off x="468313" y="1808163"/>
            <a:ext cx="6983412" cy="1655762"/>
          </a:xfrm>
        </p:spPr>
        <p:txBody>
          <a:bodyPr/>
          <a:lstStyle>
            <a:lvl1pPr>
              <a:defRPr/>
            </a:lvl1pPr>
          </a:lstStyle>
          <a:p>
            <a:pPr lvl="0"/>
            <a:r>
              <a:rPr lang="en-US" altLang="en-US" noProof="0" smtClean="0"/>
              <a:t>Click to edit Master title style</a:t>
            </a:r>
          </a:p>
        </p:txBody>
      </p:sp>
      <p:sp>
        <p:nvSpPr>
          <p:cNvPr id="4103" name="Rectangle 7"/>
          <p:cNvSpPr>
            <a:spLocks noGrp="1" noChangeArrowheads="1"/>
          </p:cNvSpPr>
          <p:nvPr>
            <p:ph type="subTitle" idx="1"/>
          </p:nvPr>
        </p:nvSpPr>
        <p:spPr>
          <a:xfrm>
            <a:off x="468313" y="3513138"/>
            <a:ext cx="4498975" cy="1752600"/>
          </a:xfrm>
        </p:spPr>
        <p:txBody>
          <a:bodyPr/>
          <a:lstStyle>
            <a:lvl1pPr marL="0" indent="0">
              <a:buFontTx/>
              <a:buNone/>
              <a:defRPr sz="2000">
                <a:solidFill>
                  <a:schemeClr val="tx2"/>
                </a:solidFill>
              </a:defRPr>
            </a:lvl1pPr>
          </a:lstStyle>
          <a:p>
            <a:pPr lvl="0"/>
            <a:r>
              <a:rPr lang="en-US" altLang="en-US" noProof="0" smtClean="0"/>
              <a:t>Click to edit Master subtitle style</a:t>
            </a:r>
          </a:p>
        </p:txBody>
      </p:sp>
    </p:spTree>
    <p:extLst>
      <p:ext uri="{BB962C8B-B14F-4D97-AF65-F5344CB8AC3E}">
        <p14:creationId xmlns:p14="http://schemas.microsoft.com/office/powerpoint/2010/main" val="1582654535"/>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14917129"/>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7025" y="260350"/>
            <a:ext cx="2071688" cy="55816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60350"/>
            <a:ext cx="6067425" cy="55816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875584579"/>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948305093"/>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457200" y="1484313"/>
            <a:ext cx="8291513" cy="4357687"/>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70420010"/>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92275" y="260350"/>
            <a:ext cx="6875463" cy="792163"/>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291473063"/>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1598556831"/>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376537466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484313"/>
            <a:ext cx="4068763"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78363" y="1484313"/>
            <a:ext cx="4070350" cy="4357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77835812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5736625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627063248"/>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575935004"/>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465299226"/>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Tree>
    <p:extLst>
      <p:ext uri="{BB962C8B-B14F-4D97-AF65-F5344CB8AC3E}">
        <p14:creationId xmlns:p14="http://schemas.microsoft.com/office/powerpoint/2010/main" val="288544037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35"/>
          <p:cNvGrpSpPr>
            <a:grpSpLocks/>
          </p:cNvGrpSpPr>
          <p:nvPr/>
        </p:nvGrpSpPr>
        <p:grpSpPr bwMode="auto">
          <a:xfrm>
            <a:off x="142875" y="4865688"/>
            <a:ext cx="3455988" cy="1876425"/>
            <a:chOff x="136" y="2908"/>
            <a:chExt cx="2177" cy="1182"/>
          </a:xfrm>
        </p:grpSpPr>
        <p:grpSp>
          <p:nvGrpSpPr>
            <p:cNvPr id="1035" name="Group 136"/>
            <p:cNvGrpSpPr>
              <a:grpSpLocks/>
            </p:cNvGrpSpPr>
            <p:nvPr/>
          </p:nvGrpSpPr>
          <p:grpSpPr bwMode="auto">
            <a:xfrm>
              <a:off x="975" y="3157"/>
              <a:ext cx="499" cy="909"/>
              <a:chOff x="998" y="3157"/>
              <a:chExt cx="499" cy="909"/>
            </a:xfrm>
          </p:grpSpPr>
          <p:sp>
            <p:nvSpPr>
              <p:cNvPr id="1044" name="AutoShape 137"/>
              <p:cNvSpPr>
                <a:spLocks noChangeArrowheads="1"/>
              </p:cNvSpPr>
              <p:nvPr/>
            </p:nvSpPr>
            <p:spPr bwMode="auto">
              <a:xfrm>
                <a:off x="998" y="363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5" name="AutoShape 138"/>
              <p:cNvSpPr>
                <a:spLocks noChangeArrowheads="1"/>
              </p:cNvSpPr>
              <p:nvPr/>
            </p:nvSpPr>
            <p:spPr bwMode="auto">
              <a:xfrm>
                <a:off x="998" y="3157"/>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6" name="AutoShape 139"/>
            <p:cNvSpPr>
              <a:spLocks noChangeArrowheads="1"/>
            </p:cNvSpPr>
            <p:nvPr/>
          </p:nvSpPr>
          <p:spPr bwMode="auto">
            <a:xfrm>
              <a:off x="1395" y="34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7" name="AutoShape 140"/>
            <p:cNvSpPr>
              <a:spLocks noChangeArrowheads="1"/>
            </p:cNvSpPr>
            <p:nvPr/>
          </p:nvSpPr>
          <p:spPr bwMode="auto">
            <a:xfrm>
              <a:off x="1814" y="365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nvGrpSpPr>
            <p:cNvPr id="1038" name="Group 141"/>
            <p:cNvGrpSpPr>
              <a:grpSpLocks/>
            </p:cNvGrpSpPr>
            <p:nvPr/>
          </p:nvGrpSpPr>
          <p:grpSpPr bwMode="auto">
            <a:xfrm>
              <a:off x="556" y="2908"/>
              <a:ext cx="499" cy="908"/>
              <a:chOff x="567" y="2908"/>
              <a:chExt cx="499" cy="908"/>
            </a:xfrm>
          </p:grpSpPr>
          <p:sp>
            <p:nvSpPr>
              <p:cNvPr id="1042" name="AutoShape 142"/>
              <p:cNvSpPr>
                <a:spLocks noChangeArrowheads="1"/>
              </p:cNvSpPr>
              <p:nvPr/>
            </p:nvSpPr>
            <p:spPr bwMode="auto">
              <a:xfrm>
                <a:off x="567" y="3384"/>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3" name="AutoShape 143"/>
              <p:cNvSpPr>
                <a:spLocks noChangeArrowheads="1"/>
              </p:cNvSpPr>
              <p:nvPr/>
            </p:nvSpPr>
            <p:spPr bwMode="auto">
              <a:xfrm>
                <a:off x="567" y="2908"/>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nvGrpSpPr>
            <p:cNvPr id="1039" name="Group 144"/>
            <p:cNvGrpSpPr>
              <a:grpSpLocks/>
            </p:cNvGrpSpPr>
            <p:nvPr/>
          </p:nvGrpSpPr>
          <p:grpSpPr bwMode="auto">
            <a:xfrm>
              <a:off x="136" y="3135"/>
              <a:ext cx="499" cy="909"/>
              <a:chOff x="136" y="3135"/>
              <a:chExt cx="499" cy="909"/>
            </a:xfrm>
          </p:grpSpPr>
          <p:sp>
            <p:nvSpPr>
              <p:cNvPr id="1040" name="AutoShape 145"/>
              <p:cNvSpPr>
                <a:spLocks noChangeArrowheads="1"/>
              </p:cNvSpPr>
              <p:nvPr/>
            </p:nvSpPr>
            <p:spPr bwMode="auto">
              <a:xfrm>
                <a:off x="136" y="3135"/>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41" name="AutoShape 146"/>
              <p:cNvSpPr>
                <a:spLocks noChangeArrowheads="1"/>
              </p:cNvSpPr>
              <p:nvPr/>
            </p:nvSpPr>
            <p:spPr bwMode="auto">
              <a:xfrm>
                <a:off x="136" y="3612"/>
                <a:ext cx="499" cy="432"/>
              </a:xfrm>
              <a:prstGeom prst="hexagon">
                <a:avLst>
                  <a:gd name="adj" fmla="val 28877"/>
                  <a:gd name="vf" fmla="val 115470"/>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grpSp>
      <p:sp>
        <p:nvSpPr>
          <p:cNvPr id="1027" name="Rectangle 2"/>
          <p:cNvSpPr>
            <a:spLocks noGrp="1" noChangeArrowheads="1"/>
          </p:cNvSpPr>
          <p:nvPr>
            <p:ph type="title"/>
          </p:nvPr>
        </p:nvSpPr>
        <p:spPr bwMode="auto">
          <a:xfrm>
            <a:off x="1692275" y="260350"/>
            <a:ext cx="6875463"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277813" y="6308725"/>
            <a:ext cx="2133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b="0" smtClean="0"/>
            </a:lvl1pPr>
          </a:lstStyle>
          <a:p>
            <a:pPr>
              <a:defRPr/>
            </a:pPr>
            <a:endParaRPr lang="en-US" altLang="en-US"/>
          </a:p>
        </p:txBody>
      </p:sp>
      <p:sp>
        <p:nvSpPr>
          <p:cNvPr id="1029" name="Rectangle 5"/>
          <p:cNvSpPr>
            <a:spLocks noGrp="1" noChangeArrowheads="1"/>
          </p:cNvSpPr>
          <p:nvPr>
            <p:ph type="ftr" sz="quarter" idx="3"/>
          </p:nvPr>
        </p:nvSpPr>
        <p:spPr bwMode="auto">
          <a:xfrm>
            <a:off x="2944813" y="6308725"/>
            <a:ext cx="2895600" cy="27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b="0" smtClean="0"/>
            </a:lvl1pPr>
          </a:lstStyle>
          <a:p>
            <a:pPr>
              <a:defRPr/>
            </a:pPr>
            <a:endParaRPr lang="en-US" altLang="en-US"/>
          </a:p>
        </p:txBody>
      </p:sp>
      <p:sp>
        <p:nvSpPr>
          <p:cNvPr id="1030" name="Rectangle 3"/>
          <p:cNvSpPr>
            <a:spLocks noGrp="1" noChangeArrowheads="1"/>
          </p:cNvSpPr>
          <p:nvPr>
            <p:ph type="body" idx="1"/>
          </p:nvPr>
        </p:nvSpPr>
        <p:spPr bwMode="auto">
          <a:xfrm>
            <a:off x="457200" y="1484313"/>
            <a:ext cx="8291513" cy="4357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grpSp>
        <p:nvGrpSpPr>
          <p:cNvPr id="1031" name="Group 160"/>
          <p:cNvGrpSpPr>
            <a:grpSpLocks/>
          </p:cNvGrpSpPr>
          <p:nvPr/>
        </p:nvGrpSpPr>
        <p:grpSpPr bwMode="auto">
          <a:xfrm>
            <a:off x="107950" y="80963"/>
            <a:ext cx="792163" cy="1443037"/>
            <a:chOff x="998" y="3157"/>
            <a:chExt cx="499" cy="909"/>
          </a:xfrm>
        </p:grpSpPr>
        <p:sp>
          <p:nvSpPr>
            <p:cNvPr id="1033" name="AutoShape 161"/>
            <p:cNvSpPr>
              <a:spLocks noChangeArrowheads="1"/>
            </p:cNvSpPr>
            <p:nvPr/>
          </p:nvSpPr>
          <p:spPr bwMode="auto">
            <a:xfrm>
              <a:off x="998" y="3634"/>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1034" name="AutoShape 162"/>
            <p:cNvSpPr>
              <a:spLocks noChangeArrowheads="1"/>
            </p:cNvSpPr>
            <p:nvPr/>
          </p:nvSpPr>
          <p:spPr bwMode="auto">
            <a:xfrm>
              <a:off x="998" y="3157"/>
              <a:ext cx="499" cy="432"/>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grpSp>
      <p:sp>
        <p:nvSpPr>
          <p:cNvPr id="1032" name="AutoShape 163"/>
          <p:cNvSpPr>
            <a:spLocks noChangeArrowheads="1"/>
          </p:cNvSpPr>
          <p:nvPr/>
        </p:nvSpPr>
        <p:spPr bwMode="auto">
          <a:xfrm>
            <a:off x="774700" y="479425"/>
            <a:ext cx="792163" cy="685800"/>
          </a:xfrm>
          <a:prstGeom prst="hexagon">
            <a:avLst>
              <a:gd name="adj" fmla="val 28877"/>
              <a:gd name="vf" fmla="val 115470"/>
            </a:avLst>
          </a:prstGeom>
          <a:solidFill>
            <a:schemeClr val="accent1"/>
          </a:solidFill>
          <a:ln w="9525">
            <a:solidFill>
              <a:schemeClr val="tx1"/>
            </a:solidFill>
            <a:miter lim="800000"/>
            <a:headEnd/>
            <a:tailEnd/>
          </a:ln>
          <a:effectLst>
            <a:outerShdw dist="53882" dir="2700000" algn="ctr" rotWithShape="0">
              <a:schemeClr val="accent1">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Tree>
  </p:cSld>
  <p:clrMap bg1="lt1" tx1="dk1" bg2="lt2" tx2="dk2" accent1="accent1" accent2="accent2" accent3="accent3" accent4="accent4" accent5="accent5" accent6="accent6" hlink="hlink" folHlink="folHlink"/>
  <p:sldLayoutIdLst>
    <p:sldLayoutId id="2147483677"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Lst>
  <p:transition>
    <p:wipe dir="r"/>
  </p:transition>
  <p:timing>
    <p:tnLst>
      <p:par>
        <p:cTn id="1" dur="indefinite" restart="never" nodeType="tmRoot"/>
      </p:par>
    </p:tnLst>
  </p:timing>
  <p:txStyles>
    <p:titleStyle>
      <a:lvl1pPr algn="r" rtl="0" eaLnBrk="0" fontAlgn="base" hangingPunct="0">
        <a:spcBef>
          <a:spcPct val="0"/>
        </a:spcBef>
        <a:spcAft>
          <a:spcPct val="0"/>
        </a:spcAft>
        <a:defRPr sz="4000" kern="1200">
          <a:solidFill>
            <a:schemeClr val="tx1"/>
          </a:solidFill>
          <a:latin typeface="+mj-lt"/>
          <a:ea typeface="+mj-ea"/>
          <a:cs typeface="+mj-cs"/>
        </a:defRPr>
      </a:lvl1pPr>
      <a:lvl2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2pPr>
      <a:lvl3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3pPr>
      <a:lvl4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4pPr>
      <a:lvl5pPr algn="r" rtl="0" eaLnBrk="0" fontAlgn="base" hangingPunct="0">
        <a:spcBef>
          <a:spcPct val="0"/>
        </a:spcBef>
        <a:spcAft>
          <a:spcPct val="0"/>
        </a:spcAft>
        <a:defRPr sz="4000">
          <a:solidFill>
            <a:schemeClr val="tx1"/>
          </a:solidFill>
          <a:latin typeface="Arial" panose="020B0604020202020204" pitchFamily="34" charset="0"/>
          <a:cs typeface="Arial" panose="020B0604020202020204" pitchFamily="34" charset="0"/>
        </a:defRPr>
      </a:lvl5pPr>
      <a:lvl6pPr marL="4572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6pPr>
      <a:lvl7pPr marL="9144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7pPr>
      <a:lvl8pPr marL="13716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8pPr>
      <a:lvl9pPr marL="1828800" algn="r" rtl="0" fontAlgn="base">
        <a:spcBef>
          <a:spcPct val="0"/>
        </a:spcBef>
        <a:spcAft>
          <a:spcPct val="0"/>
        </a:spcAft>
        <a:defRPr sz="4000">
          <a:solidFill>
            <a:schemeClr val="tx1"/>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r>
              <a:rPr lang="en-GB" altLang="en-US" smtClean="0"/>
              <a:t>Title goes in here</a:t>
            </a:r>
            <a:endParaRPr lang="en-US" altLang="en-US" smtClean="0"/>
          </a:p>
        </p:txBody>
      </p:sp>
      <p:sp>
        <p:nvSpPr>
          <p:cNvPr id="5123" name="Rectangle 3"/>
          <p:cNvSpPr>
            <a:spLocks noGrp="1" noChangeArrowheads="1"/>
          </p:cNvSpPr>
          <p:nvPr>
            <p:ph type="subTitle" idx="1"/>
          </p:nvPr>
        </p:nvSpPr>
        <p:spPr/>
        <p:txBody>
          <a:bodyPr/>
          <a:lstStyle/>
          <a:p>
            <a:pPr eaLnBrk="1" hangingPunct="1"/>
            <a:r>
              <a:rPr lang="en-GB" altLang="en-US" smtClean="0"/>
              <a:t>Subtitle here</a:t>
            </a:r>
            <a:endParaRPr lang="en-US" altLang="en-US" smtClean="0"/>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GB" altLang="en-US" smtClean="0"/>
              <a:t>Example Bullet Point Slide</a:t>
            </a:r>
            <a:endParaRPr lang="en-US" altLang="en-US" smtClean="0"/>
          </a:p>
        </p:txBody>
      </p:sp>
      <p:sp>
        <p:nvSpPr>
          <p:cNvPr id="7171" name="Rectangle 3"/>
          <p:cNvSpPr>
            <a:spLocks noGrp="1" noChangeArrowheads="1"/>
          </p:cNvSpPr>
          <p:nvPr>
            <p:ph type="body" idx="1"/>
          </p:nvPr>
        </p:nvSpPr>
        <p:spPr/>
        <p:txBody>
          <a:bodyPr/>
          <a:lstStyle/>
          <a:p>
            <a:pPr eaLnBrk="1" hangingPunct="1"/>
            <a:r>
              <a:rPr lang="en-US" altLang="en-US" smtClean="0"/>
              <a:t>Bullet point</a:t>
            </a:r>
          </a:p>
          <a:p>
            <a:pPr lvl="1" eaLnBrk="1" hangingPunct="1"/>
            <a:r>
              <a:rPr lang="en-US" altLang="en-US" smtClean="0"/>
              <a:t>Sub Bullet</a:t>
            </a:r>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altLang="en-US" smtClean="0"/>
              <a:t>Two column bullet points</a:t>
            </a:r>
            <a:endParaRPr lang="en-US" altLang="en-US" smtClean="0"/>
          </a:p>
        </p:txBody>
      </p:sp>
      <p:sp>
        <p:nvSpPr>
          <p:cNvPr id="9219" name="Rectangle 3"/>
          <p:cNvSpPr>
            <a:spLocks noGrp="1" noChangeArrowheads="1"/>
          </p:cNvSpPr>
          <p:nvPr>
            <p:ph type="body" sz="half" idx="1"/>
          </p:nvPr>
        </p:nvSpPr>
        <p:spPr/>
        <p:txBody>
          <a:bodyPr/>
          <a:lstStyle/>
          <a:p>
            <a:pPr eaLnBrk="1" hangingPunct="1"/>
            <a:r>
              <a:rPr lang="en-GB" altLang="en-US" sz="2800" smtClean="0"/>
              <a:t>Bullets go in here</a:t>
            </a:r>
            <a:endParaRPr lang="en-US" altLang="en-US" sz="2800" smtClean="0"/>
          </a:p>
        </p:txBody>
      </p:sp>
      <p:sp>
        <p:nvSpPr>
          <p:cNvPr id="9220" name="Rectangle 4"/>
          <p:cNvSpPr>
            <a:spLocks noGrp="1" noChangeArrowheads="1"/>
          </p:cNvSpPr>
          <p:nvPr>
            <p:ph type="body" sz="half" idx="2"/>
          </p:nvPr>
        </p:nvSpPr>
        <p:spPr/>
        <p:txBody>
          <a:bodyPr/>
          <a:lstStyle/>
          <a:p>
            <a:pPr eaLnBrk="1" hangingPunct="1"/>
            <a:r>
              <a:rPr lang="en-GB" altLang="en-US" sz="2800" smtClean="0"/>
              <a:t>And also in here</a:t>
            </a:r>
            <a:endParaRPr lang="en-US" altLang="en-US" sz="2800" smtClean="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extLst>
            <a:ext uri="{91240B29-F687-4F45-9708-019B960494DF}">
              <a14:hiddenLine xmlns:a14="http://schemas.microsoft.com/office/drawing/2010/main" w="9525">
                <a:solidFill>
                  <a:schemeClr val="tx1"/>
                </a:solidFill>
                <a:miter lim="800000"/>
                <a:headEnd type="none" w="med" len="med"/>
                <a:tailEnd type="none" w="med" len="med"/>
              </a14:hiddenLine>
            </a:ext>
          </a:extLst>
        </p:spPr>
        <p:txBody>
          <a:bodyPr/>
          <a:lstStyle/>
          <a:p>
            <a:pPr eaLnBrk="1" hangingPunct="1"/>
            <a:r>
              <a:rPr lang="en-GB" altLang="en-US" smtClean="0"/>
              <a:t>Example of a table</a:t>
            </a:r>
            <a:endParaRPr lang="en-US" altLang="en-US" smtClean="0"/>
          </a:p>
        </p:txBody>
      </p:sp>
      <p:graphicFrame>
        <p:nvGraphicFramePr>
          <p:cNvPr id="54275" name="Group 3"/>
          <p:cNvGraphicFramePr>
            <a:graphicFrameLocks noGrp="1"/>
          </p:cNvGraphicFramePr>
          <p:nvPr>
            <p:ph type="tbl" idx="1"/>
          </p:nvPr>
        </p:nvGraphicFramePr>
        <p:xfrm>
          <a:off x="1079500" y="1449388"/>
          <a:ext cx="7440613" cy="3636962"/>
        </p:xfrm>
        <a:graphic>
          <a:graphicData uri="http://schemas.openxmlformats.org/drawingml/2006/table">
            <a:tbl>
              <a:tblPr/>
              <a:tblGrid>
                <a:gridCol w="3721100"/>
                <a:gridCol w="3719513"/>
              </a:tblGrid>
              <a:tr h="52037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rPr>
                        <a:t>Title</a:t>
                      </a:r>
                      <a:endParaRPr kumimoji="0" lang="en-US" altLang="en-US" sz="2800" b="1" i="0" u="none" strike="noStrike" cap="none" normalizeH="0" baseline="0" smtClean="0">
                        <a:ln>
                          <a:noFill/>
                        </a:ln>
                        <a:solidFill>
                          <a:schemeClr val="bg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Data</a:t>
                      </a:r>
                      <a:endParaRPr kumimoji="0" lang="en-US"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54">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9167">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marL="90000" marR="90000" marT="46805" marB="46805"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1293" name="Text Box 29"/>
          <p:cNvSpPr txBox="1">
            <a:spLocks noChangeArrowheads="1"/>
          </p:cNvSpPr>
          <p:nvPr/>
        </p:nvSpPr>
        <p:spPr bwMode="auto">
          <a:xfrm>
            <a:off x="4572000" y="5624513"/>
            <a:ext cx="38528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a:t>Note:  </a:t>
            </a:r>
            <a:r>
              <a:rPr lang="en-GB" altLang="en-US" b="0"/>
              <a:t>PowerPoint does not allow have nice default tables – but you can cut and paste this one</a:t>
            </a:r>
            <a:endParaRPr lang="en-US" altLang="en-US" b="0"/>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GB" altLang="en-US" smtClean="0"/>
              <a:t>Sample Graph (3 colours)</a:t>
            </a:r>
            <a:endParaRPr lang="en-US" altLang="en-US" smtClean="0"/>
          </a:p>
        </p:txBody>
      </p:sp>
      <p:graphicFrame>
        <p:nvGraphicFramePr>
          <p:cNvPr id="13315" name="Object 3"/>
          <p:cNvGraphicFramePr>
            <a:graphicFrameLocks noChangeAspect="1"/>
          </p:cNvGraphicFramePr>
          <p:nvPr/>
        </p:nvGraphicFramePr>
        <p:xfrm>
          <a:off x="1079500" y="1228725"/>
          <a:ext cx="7920038" cy="4400550"/>
        </p:xfrm>
        <a:graphic>
          <a:graphicData uri="http://schemas.openxmlformats.org/presentationml/2006/ole">
            <mc:AlternateContent xmlns:mc="http://schemas.openxmlformats.org/markup-compatibility/2006">
              <mc:Choice xmlns:v="urn:schemas-microsoft-com:vml" Requires="v">
                <p:oleObj spid="_x0000_s13316" name="Chart" r:id="rId4" imgW="8296275" imgH="4610202" progId="MSGraph.Chart.8">
                  <p:embed followColorScheme="full"/>
                </p:oleObj>
              </mc:Choice>
              <mc:Fallback>
                <p:oleObj name="Chart" r:id="rId4" imgW="8296275" imgH="4610202"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9500" y="1228725"/>
                        <a:ext cx="7920038" cy="440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accent1"/>
                              </a:outerShdw>
                            </a:effectLst>
                          </a14:hiddenEffects>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GB" altLang="en-US" smtClean="0"/>
              <a:t>Example of a chart (4 colours)</a:t>
            </a:r>
            <a:endParaRPr lang="en-US" altLang="en-US" smtClean="0"/>
          </a:p>
        </p:txBody>
      </p:sp>
      <p:graphicFrame>
        <p:nvGraphicFramePr>
          <p:cNvPr id="15363" name="Object 3"/>
          <p:cNvGraphicFramePr>
            <a:graphicFrameLocks/>
          </p:cNvGraphicFramePr>
          <p:nvPr>
            <p:ph type="chart" idx="1"/>
          </p:nvPr>
        </p:nvGraphicFramePr>
        <p:xfrm>
          <a:off x="1511300" y="1177925"/>
          <a:ext cx="7283450" cy="4502150"/>
        </p:xfrm>
        <a:graphic>
          <a:graphicData uri="http://schemas.openxmlformats.org/presentationml/2006/ole">
            <mc:AlternateContent xmlns:mc="http://schemas.openxmlformats.org/markup-compatibility/2006">
              <mc:Choice xmlns:v="urn:schemas-microsoft-com:vml" Requires="v">
                <p:oleObj spid="_x0000_s15364" name="Chart" r:id="rId4" imgW="7286625" imgH="4524451" progId="MSGraph.Chart.8">
                  <p:embed followColorScheme="full"/>
                </p:oleObj>
              </mc:Choice>
              <mc:Fallback>
                <p:oleObj name="Chart" r:id="rId4" imgW="7286625" imgH="4524451" progId="MSGraph.Chart.8">
                  <p:embed followColorScheme="full"/>
                  <p:pic>
                    <p:nvPicPr>
                      <p:cNvPr id="0" name="Object 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11300" y="1177925"/>
                        <a:ext cx="7283450" cy="4502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7411" name="Rectangle 3"/>
          <p:cNvSpPr>
            <a:spLocks noGrp="1" noChangeArrowheads="1"/>
          </p:cNvSpPr>
          <p:nvPr>
            <p:ph type="body" sz="half" idx="1"/>
          </p:nvPr>
        </p:nvSpPr>
        <p:spPr>
          <a:xfrm>
            <a:off x="457200" y="1484313"/>
            <a:ext cx="4059238" cy="4357687"/>
          </a:xfrm>
        </p:spPr>
        <p:txBody>
          <a:bodyPr/>
          <a:lstStyle/>
          <a:p>
            <a:pPr eaLnBrk="1" hangingPunct="1"/>
            <a:r>
              <a:rPr lang="en-GB" altLang="en-US" sz="2800" smtClean="0"/>
              <a:t>Bullet 1</a:t>
            </a:r>
          </a:p>
          <a:p>
            <a:pPr eaLnBrk="1" hangingPunct="1"/>
            <a:r>
              <a:rPr lang="en-GB" altLang="en-US" sz="2800" smtClean="0"/>
              <a:t>Bullet 2</a:t>
            </a:r>
            <a:endParaRPr lang="en-US" altLang="en-US" sz="2800" smtClean="0"/>
          </a:p>
        </p:txBody>
      </p:sp>
      <p:pic>
        <p:nvPicPr>
          <p:cNvPr id="17412" name="Picture 4"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16688" y="1663700"/>
            <a:ext cx="2093912" cy="3529013"/>
          </a:xfrm>
          <a:prstGeom prst="rect">
            <a:avLst/>
          </a:prstGeom>
          <a:solidFill>
            <a:schemeClr val="bg1"/>
          </a:solidFill>
          <a:ln w="38100">
            <a:solidFill>
              <a:schemeClr val="folHlink"/>
            </a:solidFill>
            <a:miter lim="800000"/>
            <a:headEnd/>
            <a:tailEnd/>
          </a:ln>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9459" name="Rectangle 3"/>
          <p:cNvSpPr>
            <a:spLocks noGrp="1" noChangeArrowheads="1"/>
          </p:cNvSpPr>
          <p:nvPr>
            <p:ph type="body" sz="half" idx="1"/>
          </p:nvPr>
        </p:nvSpPr>
        <p:spPr/>
        <p:txBody>
          <a:bodyPr/>
          <a:lstStyle/>
          <a:p>
            <a:pPr eaLnBrk="1" hangingPunct="1"/>
            <a:r>
              <a:rPr lang="en-GB" altLang="en-US" sz="2800" smtClean="0"/>
              <a:t>Text and lines are like this</a:t>
            </a:r>
          </a:p>
          <a:p>
            <a:pPr eaLnBrk="1" hangingPunct="1"/>
            <a:r>
              <a:rPr lang="en-GB" altLang="en-US" sz="2800" u="sng" smtClean="0">
                <a:solidFill>
                  <a:schemeClr val="hlink"/>
                </a:solidFill>
              </a:rPr>
              <a:t>Hyperlinks like this</a:t>
            </a:r>
          </a:p>
          <a:p>
            <a:pPr eaLnBrk="1" hangingPunct="1"/>
            <a:r>
              <a:rPr lang="en-GB" altLang="en-US" sz="2800" u="sng" smtClean="0">
                <a:solidFill>
                  <a:schemeClr val="folHlink"/>
                </a:solidFill>
              </a:rPr>
              <a:t>Visited hyperlinks like this</a:t>
            </a:r>
            <a:endParaRPr lang="en-US" altLang="en-US" sz="2800" u="sng" smtClean="0">
              <a:solidFill>
                <a:schemeClr val="folHlink"/>
              </a:solidFill>
            </a:endParaRPr>
          </a:p>
        </p:txBody>
      </p:sp>
      <p:graphicFrame>
        <p:nvGraphicFramePr>
          <p:cNvPr id="58372" name="Group 4"/>
          <p:cNvGraphicFramePr>
            <a:graphicFrameLocks noGrp="1"/>
          </p:cNvGraphicFramePr>
          <p:nvPr>
            <p:ph sz="half" idx="2"/>
          </p:nvPr>
        </p:nvGraphicFramePr>
        <p:xfrm>
          <a:off x="5484813" y="1657350"/>
          <a:ext cx="3194050" cy="1501775"/>
        </p:xfrm>
        <a:graphic>
          <a:graphicData uri="http://schemas.openxmlformats.org/drawingml/2006/table">
            <a:tbl>
              <a:tblPr/>
              <a:tblGrid>
                <a:gridCol w="1597025"/>
                <a:gridCol w="1597025"/>
              </a:tblGrid>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rPr>
                        <a:t>Table</a:t>
                      </a:r>
                      <a:endParaRPr kumimoji="0" lang="en-US"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0888">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cs typeface="Arial" panose="020B0604020202020204" pitchFamily="34" charset="0"/>
                        </a:defRPr>
                      </a:lvl1pPr>
                      <a:lvl2pPr>
                        <a:spcBef>
                          <a:spcPct val="20000"/>
                        </a:spcBef>
                        <a:defRPr sz="2400">
                          <a:solidFill>
                            <a:schemeClr val="tx1"/>
                          </a:solidFill>
                          <a:latin typeface="Arial" panose="020B0604020202020204" pitchFamily="34" charset="0"/>
                          <a:cs typeface="Arial" panose="020B0604020202020204" pitchFamily="34" charset="0"/>
                        </a:defRPr>
                      </a:lvl2pPr>
                      <a:lvl3pPr>
                        <a:spcBef>
                          <a:spcPct val="20000"/>
                        </a:spcBef>
                        <a:defRPr sz="2000">
                          <a:solidFill>
                            <a:schemeClr val="tx1"/>
                          </a:solidFill>
                          <a:latin typeface="Arial" panose="020B0604020202020204" pitchFamily="34" charset="0"/>
                          <a:cs typeface="Arial" panose="020B0604020202020204" pitchFamily="34" charset="0"/>
                        </a:defRPr>
                      </a:lvl3pPr>
                      <a:lvl4pPr>
                        <a:spcBef>
                          <a:spcPct val="20000"/>
                        </a:spcBef>
                        <a:defRPr>
                          <a:solidFill>
                            <a:schemeClr val="tx1"/>
                          </a:solidFill>
                          <a:latin typeface="Arial" panose="020B0604020202020204" pitchFamily="34" charset="0"/>
                          <a:cs typeface="Arial" panose="020B0604020202020204" pitchFamily="34" charset="0"/>
                        </a:defRPr>
                      </a:lvl4pPr>
                      <a:lvl5pPr>
                        <a:spcBef>
                          <a:spcPct val="20000"/>
                        </a:spcBef>
                        <a:defRPr>
                          <a:solidFill>
                            <a:schemeClr val="tx1"/>
                          </a:solidFill>
                          <a:latin typeface="Arial" panose="020B0604020202020204" pitchFamily="34" charset="0"/>
                          <a:cs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cs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cs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cs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smtClean="0">
                        <a:ln>
                          <a:noFill/>
                        </a:ln>
                        <a:solidFill>
                          <a:schemeClr val="tx1"/>
                        </a:solidFill>
                        <a:effectLst/>
                        <a:latin typeface="Arial" panose="020B0604020202020204" pitchFamily="34" charset="0"/>
                        <a:cs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471" name="Rectangle 15"/>
          <p:cNvSpPr>
            <a:spLocks noChangeArrowheads="1"/>
          </p:cNvSpPr>
          <p:nvPr/>
        </p:nvSpPr>
        <p:spPr bwMode="auto">
          <a:xfrm>
            <a:off x="2447925" y="396875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endParaRPr lang="en-US" altLang="en-US" b="0"/>
          </a:p>
        </p:txBody>
      </p:sp>
      <p:sp>
        <p:nvSpPr>
          <p:cNvPr id="19472" name="Rectangle 16"/>
          <p:cNvSpPr>
            <a:spLocks noChangeArrowheads="1"/>
          </p:cNvSpPr>
          <p:nvPr/>
        </p:nvSpPr>
        <p:spPr bwMode="auto">
          <a:xfrm>
            <a:off x="5903913" y="396875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algn="ctr" eaLnBrk="1" hangingPunct="1"/>
            <a:r>
              <a:rPr lang="en-GB" altLang="en-US" b="0"/>
              <a:t>Text box</a:t>
            </a:r>
          </a:p>
          <a:p>
            <a:pPr algn="ctr" eaLnBrk="1" hangingPunct="1"/>
            <a:r>
              <a:rPr lang="en-GB" altLang="en-US" b="0"/>
              <a:t>With shadow</a:t>
            </a:r>
            <a:endParaRPr lang="en-US" altLang="en-US" b="0"/>
          </a:p>
        </p:txBody>
      </p:sp>
      <p:sp>
        <p:nvSpPr>
          <p:cNvPr id="19473" name="Line 17"/>
          <p:cNvSpPr>
            <a:spLocks noChangeShapeType="1"/>
          </p:cNvSpPr>
          <p:nvPr/>
        </p:nvSpPr>
        <p:spPr bwMode="auto">
          <a:xfrm flipV="1">
            <a:off x="4751388" y="2312988"/>
            <a:ext cx="460375" cy="1587"/>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endParaRPr lang="en-GB" altLang="en-US"/>
          </a:p>
        </p:txBody>
      </p:sp>
      <p:sp>
        <p:nvSpPr>
          <p:cNvPr id="2150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2150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2000"/>
              <a:t>You are free to use these templates for your personal and business presentations.</a:t>
            </a:r>
          </a:p>
        </p:txBody>
      </p:sp>
      <p:sp>
        <p:nvSpPr>
          <p:cNvPr id="2150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a:t>
            </a:r>
          </a:p>
          <a:p>
            <a:pPr eaLnBrk="1" hangingPunct="1">
              <a:buFont typeface="Wingdings" panose="05000000000000000000" pitchFamily="2" charset="2"/>
              <a:buChar char="ü"/>
            </a:pPr>
            <a:r>
              <a:rPr lang="en-GB" altLang="en-US" sz="1400" b="0"/>
              <a:t>Use these templates for your presentations</a:t>
            </a:r>
          </a:p>
          <a:p>
            <a:pPr eaLnBrk="1" hangingPunct="1">
              <a:buFont typeface="Wingdings" panose="05000000000000000000" pitchFamily="2" charset="2"/>
              <a:buChar char="ü"/>
            </a:pPr>
            <a:r>
              <a:rPr lang="en-GB" altLang="en-US" sz="1400" b="0"/>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b="0"/>
              <a:t>If you like these templates, we would always appreciate a link back to our website.  Many thanks.</a:t>
            </a:r>
          </a:p>
          <a:p>
            <a:pPr eaLnBrk="1" hangingPunct="1">
              <a:buFont typeface="Wingdings" panose="05000000000000000000" pitchFamily="2" charset="2"/>
              <a:buChar char="ü"/>
            </a:pPr>
            <a:endParaRPr lang="en-US" altLang="en-US" sz="1400" b="0"/>
          </a:p>
        </p:txBody>
      </p:sp>
      <p:sp>
        <p:nvSpPr>
          <p:cNvPr id="2151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r>
              <a:rPr lang="en-GB" altLang="en-US" sz="1600" u="sng"/>
              <a:t>Don’t</a:t>
            </a:r>
          </a:p>
          <a:p>
            <a:pPr eaLnBrk="1" hangingPunct="1">
              <a:buFont typeface="Wingdings" panose="05000000000000000000" pitchFamily="2" charset="2"/>
              <a:buChar char="û"/>
            </a:pPr>
            <a:r>
              <a:rPr lang="en-GB" altLang="en-US" sz="1400" b="0"/>
              <a:t>Resell or distribute these templates</a:t>
            </a:r>
          </a:p>
          <a:p>
            <a:pPr eaLnBrk="1" hangingPunct="1">
              <a:buFont typeface="Wingdings" panose="05000000000000000000" pitchFamily="2" charset="2"/>
              <a:buChar char="û"/>
            </a:pPr>
            <a:r>
              <a:rPr lang="en-GB" altLang="en-US" sz="1400" b="0"/>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b="0"/>
              <a:t>Pass off any of our created content as your own work</a:t>
            </a:r>
            <a:endParaRPr lang="en-US" altLang="en-US" sz="1400" b="0"/>
          </a:p>
        </p:txBody>
      </p:sp>
      <p:sp>
        <p:nvSpPr>
          <p:cNvPr id="2151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b="1">
                <a:solidFill>
                  <a:schemeClr val="tx1"/>
                </a:solidFill>
                <a:latin typeface="Arial" panose="020B0604020202020204" pitchFamily="34" charset="0"/>
                <a:cs typeface="Arial" panose="020B0604020202020204" pitchFamily="34" charset="0"/>
              </a:defRPr>
            </a:lvl1pPr>
            <a:lvl2pPr>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lvl="1" algn="ctr" eaLnBrk="1" hangingPunct="1">
              <a:lnSpc>
                <a:spcPct val="90000"/>
              </a:lnSpc>
              <a:spcBef>
                <a:spcPct val="20000"/>
              </a:spcBef>
              <a:buClr>
                <a:schemeClr val="accent1"/>
              </a:buClr>
            </a:pPr>
            <a:r>
              <a:rPr lang="en-GB" altLang="en-US" sz="2000"/>
              <a:t>You can find many more free templates on the Presentation Magazine website </a:t>
            </a:r>
            <a:r>
              <a:rPr lang="en-GB" altLang="en-US" sz="2000">
                <a:hlinkClick r:id="rId3"/>
              </a:rPr>
              <a:t>www.presentationmagazine.com</a:t>
            </a:r>
            <a:r>
              <a:rPr lang="en-GB" altLang="en-US" sz="2000"/>
              <a:t>  </a:t>
            </a:r>
            <a:endParaRPr lang="en-US" altLang="en-US" sz="2000"/>
          </a:p>
        </p:txBody>
      </p:sp>
      <p:sp>
        <p:nvSpPr>
          <p:cNvPr id="2151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b="1">
                <a:solidFill>
                  <a:schemeClr val="tx1"/>
                </a:solidFill>
                <a:latin typeface="Arial" panose="020B0604020202020204" pitchFamily="34" charset="0"/>
                <a:cs typeface="Arial" panose="020B0604020202020204" pitchFamily="34" charset="0"/>
              </a:defRPr>
            </a:lvl1pPr>
            <a:lvl2pPr marL="742950" indent="-285750">
              <a:defRPr b="1">
                <a:solidFill>
                  <a:schemeClr val="tx1"/>
                </a:solidFill>
                <a:latin typeface="Arial" panose="020B0604020202020204" pitchFamily="34" charset="0"/>
                <a:cs typeface="Arial" panose="020B0604020202020204" pitchFamily="34" charset="0"/>
              </a:defRPr>
            </a:lvl2pPr>
            <a:lvl3pPr marL="1143000" indent="-228600">
              <a:defRPr b="1">
                <a:solidFill>
                  <a:schemeClr val="tx1"/>
                </a:solidFill>
                <a:latin typeface="Arial" panose="020B0604020202020204" pitchFamily="34" charset="0"/>
                <a:cs typeface="Arial" panose="020B0604020202020204" pitchFamily="34" charset="0"/>
              </a:defRPr>
            </a:lvl3pPr>
            <a:lvl4pPr marL="1600200" indent="-228600">
              <a:defRPr b="1">
                <a:solidFill>
                  <a:schemeClr val="tx1"/>
                </a:solidFill>
                <a:latin typeface="Arial" panose="020B0604020202020204" pitchFamily="34" charset="0"/>
                <a:cs typeface="Arial" panose="020B0604020202020204" pitchFamily="34" charset="0"/>
              </a:defRPr>
            </a:lvl4pPr>
            <a:lvl5pPr marL="2057400" indent="-228600">
              <a:defRPr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GB" altLang="en-US" sz="1400" b="0"/>
              <a:t>We have put a lot of work into developing all these templates and retain the copyright in them.  They are not Open Source templates.  You can use them freely providing that you do not redistribute or sell them.</a:t>
            </a:r>
            <a:endParaRPr lang="en-US" altLang="en-US" sz="1400" b="0"/>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1800" b="1"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Default Design 1">
        <a:dk1>
          <a:srgbClr val="005A58"/>
        </a:dk1>
        <a:lt1>
          <a:srgbClr val="FFFFFF"/>
        </a:lt1>
        <a:dk2>
          <a:srgbClr val="008080"/>
        </a:dk2>
        <a:lt2>
          <a:srgbClr val="FFFFCC"/>
        </a:lt2>
        <a:accent1>
          <a:srgbClr val="006462"/>
        </a:accent1>
        <a:accent2>
          <a:srgbClr val="008080"/>
        </a:accent2>
        <a:accent3>
          <a:srgbClr val="AAC0C0"/>
        </a:accent3>
        <a:accent4>
          <a:srgbClr val="DADADA"/>
        </a:accent4>
        <a:accent5>
          <a:srgbClr val="AAB8B7"/>
        </a:accent5>
        <a:accent6>
          <a:srgbClr val="007373"/>
        </a:accent6>
        <a:hlink>
          <a:srgbClr val="00ACA8"/>
        </a:hlink>
        <a:folHlink>
          <a:srgbClr val="004444"/>
        </a:folHlink>
      </a:clrScheme>
      <a:clrMap bg1="dk2" tx1="lt1" bg2="dk1" tx2="lt2" accent1="accent1" accent2="accent2" accent3="accent3" accent4="accent4" accent5="accent5" accent6="accent6" hlink="hlink" folHlink="folHlink"/>
    </a:extraClrScheme>
    <a:extraClrScheme>
      <a:clrScheme name="Default Design 2">
        <a:dk1>
          <a:srgbClr val="342F61"/>
        </a:dk1>
        <a:lt1>
          <a:srgbClr val="FFFFFF"/>
        </a:lt1>
        <a:dk2>
          <a:srgbClr val="8794D5"/>
        </a:dk2>
        <a:lt2>
          <a:srgbClr val="FFFFFF"/>
        </a:lt2>
        <a:accent1>
          <a:srgbClr val="504D80"/>
        </a:accent1>
        <a:accent2>
          <a:srgbClr val="9791CA"/>
        </a:accent2>
        <a:accent3>
          <a:srgbClr val="C3C8E7"/>
        </a:accent3>
        <a:accent4>
          <a:srgbClr val="DADADA"/>
        </a:accent4>
        <a:accent5>
          <a:srgbClr val="B3B2C0"/>
        </a:accent5>
        <a:accent6>
          <a:srgbClr val="8883B7"/>
        </a:accent6>
        <a:hlink>
          <a:srgbClr val="322D5A"/>
        </a:hlink>
        <a:folHlink>
          <a:srgbClr val="544C9E"/>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DBA6"/>
        </a:lt1>
        <a:dk2>
          <a:srgbClr val="000000"/>
        </a:dk2>
        <a:lt2>
          <a:srgbClr val="FFAC31"/>
        </a:lt2>
        <a:accent1>
          <a:srgbClr val="FF9900"/>
        </a:accent1>
        <a:accent2>
          <a:srgbClr val="FFCC80"/>
        </a:accent2>
        <a:accent3>
          <a:srgbClr val="FFEAD0"/>
        </a:accent3>
        <a:accent4>
          <a:srgbClr val="000000"/>
        </a:accent4>
        <a:accent5>
          <a:srgbClr val="FFCAAA"/>
        </a:accent5>
        <a:accent6>
          <a:srgbClr val="E7B973"/>
        </a:accent6>
        <a:hlink>
          <a:srgbClr val="E68A00"/>
        </a:hlink>
        <a:folHlink>
          <a:srgbClr val="FF6600"/>
        </a:folHlink>
      </a:clrScheme>
      <a:clrMap bg1="lt1" tx1="dk1" bg2="lt2" tx2="dk2" accent1="accent1" accent2="accent2" accent3="accent3" accent4="accent4" accent5="accent5" accent6="accent6" hlink="hlink" folHlink="folHlink"/>
    </a:extraClrScheme>
    <a:extraClrScheme>
      <a:clrScheme name="Default Design 4">
        <a:dk1>
          <a:srgbClr val="B3CCE6"/>
        </a:dk1>
        <a:lt1>
          <a:srgbClr val="FFFFFF"/>
        </a:lt1>
        <a:dk2>
          <a:srgbClr val="6698CC"/>
        </a:dk2>
        <a:lt2>
          <a:srgbClr val="FFFFFF"/>
        </a:lt2>
        <a:accent1>
          <a:srgbClr val="336599"/>
        </a:accent1>
        <a:accent2>
          <a:srgbClr val="2E4C6B"/>
        </a:accent2>
        <a:accent3>
          <a:srgbClr val="B8CAE2"/>
        </a:accent3>
        <a:accent4>
          <a:srgbClr val="DADADA"/>
        </a:accent4>
        <a:accent5>
          <a:srgbClr val="ADB8CA"/>
        </a:accent5>
        <a:accent6>
          <a:srgbClr val="294460"/>
        </a:accent6>
        <a:hlink>
          <a:srgbClr val="0B54A3"/>
        </a:hlink>
        <a:folHlink>
          <a:srgbClr val="0B73E0"/>
        </a:folHlink>
      </a:clrScheme>
      <a:clrMap bg1="dk2" tx1="lt1" bg2="dk1" tx2="lt2" accent1="accent1" accent2="accent2" accent3="accent3" accent4="accent4" accent5="accent5" accent6="accent6" hlink="hlink" folHlink="folHlink"/>
    </a:extraClrScheme>
    <a:extraClrScheme>
      <a:clrScheme name="Default Design 5">
        <a:dk1>
          <a:srgbClr val="66CCCC"/>
        </a:dk1>
        <a:lt1>
          <a:srgbClr val="FFFFFF"/>
        </a:lt1>
        <a:dk2>
          <a:srgbClr val="2E6B6B"/>
        </a:dk2>
        <a:lt2>
          <a:srgbClr val="FFFFCC"/>
        </a:lt2>
        <a:accent1>
          <a:srgbClr val="45A3A1"/>
        </a:accent1>
        <a:accent2>
          <a:srgbClr val="9ADEDC"/>
        </a:accent2>
        <a:accent3>
          <a:srgbClr val="ADBABA"/>
        </a:accent3>
        <a:accent4>
          <a:srgbClr val="DADADA"/>
        </a:accent4>
        <a:accent5>
          <a:srgbClr val="B0CECD"/>
        </a:accent5>
        <a:accent6>
          <a:srgbClr val="8BC9C7"/>
        </a:accent6>
        <a:hlink>
          <a:srgbClr val="B3E6E6"/>
        </a:hlink>
        <a:folHlink>
          <a:srgbClr val="33CCCC"/>
        </a:folHlink>
      </a:clrScheme>
      <a:clrMap bg1="dk2" tx1="lt1" bg2="dk1" tx2="lt2" accent1="accent1" accent2="accent2" accent3="accent3" accent4="accent4" accent5="accent5" accent6="accent6" hlink="hlink" folHlink="folHlink"/>
    </a:extraClrScheme>
    <a:extraClrScheme>
      <a:clrScheme name="Default Design 6">
        <a:dk1>
          <a:srgbClr val="496B2E"/>
        </a:dk1>
        <a:lt1>
          <a:srgbClr val="CCE3B5"/>
        </a:lt1>
        <a:dk2>
          <a:srgbClr val="619933"/>
        </a:dk2>
        <a:lt2>
          <a:srgbClr val="F2F8ED"/>
        </a:lt2>
        <a:accent1>
          <a:srgbClr val="94CC66"/>
        </a:accent1>
        <a:accent2>
          <a:srgbClr val="FFFFFF"/>
        </a:accent2>
        <a:accent3>
          <a:srgbClr val="E2EFD7"/>
        </a:accent3>
        <a:accent4>
          <a:srgbClr val="3D5A26"/>
        </a:accent4>
        <a:accent5>
          <a:srgbClr val="C8E2B8"/>
        </a:accent5>
        <a:accent6>
          <a:srgbClr val="E7E7E7"/>
        </a:accent6>
        <a:hlink>
          <a:srgbClr val="4891EA"/>
        </a:hlink>
        <a:folHlink>
          <a:srgbClr val="7AAFF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1069</TotalTime>
  <Words>268</Words>
  <Application>Microsoft Office PowerPoint</Application>
  <PresentationFormat>On-screen Show (4:3)</PresentationFormat>
  <Paragraphs>48</Paragraphs>
  <Slides>9</Slides>
  <Notes>9</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3" baseType="lpstr">
      <vt:lpstr>Arial</vt:lpstr>
      <vt:lpstr>Wingdings</vt:lpstr>
      <vt:lpstr>Default Design</vt:lpstr>
      <vt:lpstr>Microsoft Graph Chart</vt:lpstr>
      <vt:lpstr>Title goes in here</vt:lpstr>
      <vt:lpstr>Example Bullet Point Slide</vt:lpstr>
      <vt:lpstr>Two column bullet points</vt:lpstr>
      <vt:lpstr>Example of a table</vt:lpstr>
      <vt:lpstr>Sample Graph (3 colours)</vt:lpstr>
      <vt:lpstr>Example of a chart (4 colours)</vt:lpstr>
      <vt:lpstr>Picture slide</vt:lpstr>
      <vt:lpstr>Examples of default styles</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Hex Orange Template</dc:title>
  <dc:creator>Presentation Magazine</dc:creator>
  <cp:lastModifiedBy>Jonty Pearce</cp:lastModifiedBy>
  <cp:revision>44</cp:revision>
  <dcterms:created xsi:type="dcterms:W3CDTF">2005-03-15T10:04:38Z</dcterms:created>
  <dcterms:modified xsi:type="dcterms:W3CDTF">2015-02-22T11:06:17Z</dcterms:modified>
</cp:coreProperties>
</file>