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9A6291A0-2F36-47D6-B2DF-FBCB4BF0FEA5}" type="slidenum">
              <a:rPr lang="en-US" altLang="en-US"/>
              <a:pPr>
                <a:defRPr/>
              </a:pPr>
              <a:t>‹#›</a:t>
            </a:fld>
            <a:endParaRPr lang="en-US" altLang="en-US"/>
          </a:p>
        </p:txBody>
      </p:sp>
    </p:spTree>
    <p:extLst>
      <p:ext uri="{BB962C8B-B14F-4D97-AF65-F5344CB8AC3E}">
        <p14:creationId xmlns:p14="http://schemas.microsoft.com/office/powerpoint/2010/main" val="1976697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8DEACFF3-01EB-4E41-A42E-B7D08BB1E2C6}" type="slidenum">
              <a:rPr lang="en-GB" altLang="en-US"/>
              <a:pPr>
                <a:defRPr/>
              </a:pPr>
              <a:t>‹#›</a:t>
            </a:fld>
            <a:endParaRPr lang="en-GB" altLang="en-US"/>
          </a:p>
        </p:txBody>
      </p:sp>
    </p:spTree>
    <p:extLst>
      <p:ext uri="{BB962C8B-B14F-4D97-AF65-F5344CB8AC3E}">
        <p14:creationId xmlns:p14="http://schemas.microsoft.com/office/powerpoint/2010/main" val="25689967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075C028-9BAE-4D5E-BA41-8A39393B5988}"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1336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81F5003-C215-46EE-BF3F-CF3B78AE8F2A}"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26148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D565747-E294-4EBF-954B-3010DFC6298B}"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1381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813130D-1D9D-4B5D-BFE8-C6289AB447B3}"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87576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BF691D97-CFF7-45A3-95D6-0BAB4C3AE432}"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8804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20E733F5-5F32-49BC-B9AF-E7FE06A2FECB}"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259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6D1B213-E036-4BBA-BBD6-ECB1081A1AC8}"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17809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8AFB10F-A526-451C-A08D-35F3B46D0270}"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1480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131374D5-583C-43B0-B6A9-F76E3C7E5056}"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1319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154630550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8441593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23291829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86579095"/>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41711290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3166132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2508847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0643944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986661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89195759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3850585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3318037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23369386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99760715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1068</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Purple Template</dc:title>
  <dc:creator>Presentation Magazine</dc:creator>
  <cp:lastModifiedBy>Jonty Pearce</cp:lastModifiedBy>
  <cp:revision>42</cp:revision>
  <dcterms:created xsi:type="dcterms:W3CDTF">2005-03-15T10:04:38Z</dcterms:created>
  <dcterms:modified xsi:type="dcterms:W3CDTF">2015-02-22T11:06:17Z</dcterms:modified>
</cp:coreProperties>
</file>