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2" r:id="rId2"/>
    <p:sldId id="263" r:id="rId3"/>
    <p:sldId id="264" r:id="rId4"/>
    <p:sldId id="265" r:id="rId5"/>
    <p:sldId id="266" r:id="rId6"/>
    <p:sldId id="267" r:id="rId7"/>
    <p:sldId id="268" r:id="rId8"/>
    <p:sldId id="269" r:id="rId9"/>
    <p:sldId id="270"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CBF3431-3655-4DDD-8CAC-28B8952BBCB5}" type="slidenum">
              <a:rPr lang="en-US" altLang="en-US"/>
              <a:pPr>
                <a:defRPr/>
              </a:pPr>
              <a:t>‹#›</a:t>
            </a:fld>
            <a:endParaRPr lang="en-US" altLang="en-US"/>
          </a:p>
        </p:txBody>
      </p:sp>
    </p:spTree>
    <p:extLst>
      <p:ext uri="{BB962C8B-B14F-4D97-AF65-F5344CB8AC3E}">
        <p14:creationId xmlns:p14="http://schemas.microsoft.com/office/powerpoint/2010/main" val="1989784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563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63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563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D216A5D-B223-4C70-90F6-A4CDC224FA6E}" type="slidenum">
              <a:rPr lang="en-GB" altLang="en-US"/>
              <a:pPr>
                <a:defRPr/>
              </a:pPr>
              <a:t>‹#›</a:t>
            </a:fld>
            <a:endParaRPr lang="en-GB" altLang="en-US"/>
          </a:p>
        </p:txBody>
      </p:sp>
    </p:spTree>
    <p:extLst>
      <p:ext uri="{BB962C8B-B14F-4D97-AF65-F5344CB8AC3E}">
        <p14:creationId xmlns:p14="http://schemas.microsoft.com/office/powerpoint/2010/main" val="2396139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1DA6C90-00F2-49EC-94C5-0233F87AFA29}"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23122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2B2FBA4-C7DB-4D2D-A862-9DB3AB32FC0F}"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06743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8A7D66F-1FE2-4F1C-B4C6-5131AAD1B95E}"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66953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2B312A2-675E-496B-9E9C-26FA9AB493AD}"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75635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50F6027-513E-4608-9CAF-463DE1527D6C}"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84086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D967B8C-59C4-4BBF-AF15-1A137A37ECA8}"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1217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DA45A99-8908-4618-BC11-D8B7C2608BFC}"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28360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FC833D0-A847-478D-888F-DAB20D82ECA7}"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00724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723AAC2-3055-4FE9-88C4-8B502184857B}"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79887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4"/>
          <p:cNvSpPr>
            <a:spLocks noChangeArrowheads="1"/>
          </p:cNvSpPr>
          <p:nvPr/>
        </p:nvSpPr>
        <p:spPr bwMode="auto">
          <a:xfrm>
            <a:off x="0" y="1936750"/>
            <a:ext cx="9144000" cy="2987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 name="Freeform 47"/>
          <p:cNvSpPr>
            <a:spLocks/>
          </p:cNvSpPr>
          <p:nvPr/>
        </p:nvSpPr>
        <p:spPr bwMode="auto">
          <a:xfrm>
            <a:off x="7339013" y="3881438"/>
            <a:ext cx="9525" cy="1587"/>
          </a:xfrm>
          <a:custGeom>
            <a:avLst/>
            <a:gdLst>
              <a:gd name="T0" fmla="*/ 0 w 6"/>
              <a:gd name="T1" fmla="*/ 0 h 1587"/>
              <a:gd name="T2" fmla="*/ 0 w 6"/>
              <a:gd name="T3" fmla="*/ 0 h 1587"/>
              <a:gd name="T4" fmla="*/ 9525 w 6"/>
              <a:gd name="T5" fmla="*/ 0 h 1587"/>
              <a:gd name="T6" fmla="*/ 0 w 6"/>
              <a:gd name="T7" fmla="*/ 0 h 15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7">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2" name="Rectangle 6"/>
          <p:cNvSpPr>
            <a:spLocks noGrp="1" noChangeArrowheads="1"/>
          </p:cNvSpPr>
          <p:nvPr>
            <p:ph type="ctrTitle"/>
          </p:nvPr>
        </p:nvSpPr>
        <p:spPr>
          <a:xfrm>
            <a:off x="576263" y="2062163"/>
            <a:ext cx="7920037"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576263" y="3754438"/>
            <a:ext cx="7920037" cy="719137"/>
          </a:xfrm>
        </p:spPr>
        <p:txBody>
          <a:bodyPr/>
          <a:lstStyle>
            <a:lvl1pPr marL="0" indent="0">
              <a:buFontTx/>
              <a:buNone/>
              <a:defRPr sz="2000">
                <a:solidFill>
                  <a:schemeClr val="tx2"/>
                </a:solidFill>
              </a:defRPr>
            </a:lvl1pPr>
          </a:lstStyle>
          <a:p>
            <a:pPr lvl="0"/>
            <a:r>
              <a:rPr lang="en-US" altLang="en-US" noProof="0" smtClean="0"/>
              <a:t>Click to edit Master subtitle style</a:t>
            </a:r>
          </a:p>
        </p:txBody>
      </p:sp>
      <p:sp>
        <p:nvSpPr>
          <p:cNvPr id="6"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7"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8"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B92700AA-E2A3-4341-BBC3-1DF240EA030E}" type="slidenum">
              <a:rPr lang="en-US" altLang="en-US"/>
              <a:pPr>
                <a:defRPr/>
              </a:pPr>
              <a:t>‹#›</a:t>
            </a:fld>
            <a:endParaRPr lang="en-US" altLang="en-US"/>
          </a:p>
        </p:txBody>
      </p:sp>
    </p:spTree>
    <p:extLst>
      <p:ext uri="{BB962C8B-B14F-4D97-AF65-F5344CB8AC3E}">
        <p14:creationId xmlns:p14="http://schemas.microsoft.com/office/powerpoint/2010/main" val="3633979955"/>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D0C2D623-CB57-4A78-9822-981D040D0596}" type="slidenum">
              <a:rPr lang="en-US" altLang="en-US"/>
              <a:pPr>
                <a:defRPr/>
              </a:pPr>
              <a:t>‹#›</a:t>
            </a:fld>
            <a:endParaRPr lang="en-US" altLang="en-US"/>
          </a:p>
        </p:txBody>
      </p:sp>
    </p:spTree>
    <p:extLst>
      <p:ext uri="{BB962C8B-B14F-4D97-AF65-F5344CB8AC3E}">
        <p14:creationId xmlns:p14="http://schemas.microsoft.com/office/powerpoint/2010/main" val="1300506814"/>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188913"/>
            <a:ext cx="2071688" cy="5437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67425" cy="5437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0DD5E75F-9463-4530-B371-B83B4F3F7F5D}" type="slidenum">
              <a:rPr lang="en-US" altLang="en-US"/>
              <a:pPr>
                <a:defRPr/>
              </a:pPr>
              <a:t>‹#›</a:t>
            </a:fld>
            <a:endParaRPr lang="en-US" altLang="en-US"/>
          </a:p>
        </p:txBody>
      </p:sp>
    </p:spTree>
    <p:extLst>
      <p:ext uri="{BB962C8B-B14F-4D97-AF65-F5344CB8AC3E}">
        <p14:creationId xmlns:p14="http://schemas.microsoft.com/office/powerpoint/2010/main" val="924421320"/>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557338"/>
            <a:ext cx="8291513" cy="406876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87496C1B-CFD9-4E8C-8C79-86012A6234F1}" type="slidenum">
              <a:rPr lang="en-US" altLang="en-US"/>
              <a:pPr>
                <a:defRPr/>
              </a:pPr>
              <a:t>‹#›</a:t>
            </a:fld>
            <a:endParaRPr lang="en-US" altLang="en-US"/>
          </a:p>
        </p:txBody>
      </p:sp>
    </p:spTree>
    <p:extLst>
      <p:ext uri="{BB962C8B-B14F-4D97-AF65-F5344CB8AC3E}">
        <p14:creationId xmlns:p14="http://schemas.microsoft.com/office/powerpoint/2010/main" val="284110880"/>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557338"/>
            <a:ext cx="8291513" cy="406876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1954F1C4-501D-4E99-BDAB-0FC47A15CADF}" type="slidenum">
              <a:rPr lang="en-US" altLang="en-US"/>
              <a:pPr>
                <a:defRPr/>
              </a:pPr>
              <a:t>‹#›</a:t>
            </a:fld>
            <a:endParaRPr lang="en-US" altLang="en-US"/>
          </a:p>
        </p:txBody>
      </p:sp>
    </p:spTree>
    <p:extLst>
      <p:ext uri="{BB962C8B-B14F-4D97-AF65-F5344CB8AC3E}">
        <p14:creationId xmlns:p14="http://schemas.microsoft.com/office/powerpoint/2010/main" val="1343519114"/>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557338"/>
            <a:ext cx="4068763"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557338"/>
            <a:ext cx="4070350"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3559649E-9819-4F13-BF2A-7A3FBB07D060}" type="slidenum">
              <a:rPr lang="en-US" altLang="en-US"/>
              <a:pPr>
                <a:defRPr/>
              </a:pPr>
              <a:t>‹#›</a:t>
            </a:fld>
            <a:endParaRPr lang="en-US" altLang="en-US"/>
          </a:p>
        </p:txBody>
      </p:sp>
    </p:spTree>
    <p:extLst>
      <p:ext uri="{BB962C8B-B14F-4D97-AF65-F5344CB8AC3E}">
        <p14:creationId xmlns:p14="http://schemas.microsoft.com/office/powerpoint/2010/main" val="255022557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D9BF8CBA-5843-4E2D-8AEF-A9441B113DC6}" type="slidenum">
              <a:rPr lang="en-US" altLang="en-US"/>
              <a:pPr>
                <a:defRPr/>
              </a:pPr>
              <a:t>‹#›</a:t>
            </a:fld>
            <a:endParaRPr lang="en-US" altLang="en-US"/>
          </a:p>
        </p:txBody>
      </p:sp>
    </p:spTree>
    <p:extLst>
      <p:ext uri="{BB962C8B-B14F-4D97-AF65-F5344CB8AC3E}">
        <p14:creationId xmlns:p14="http://schemas.microsoft.com/office/powerpoint/2010/main" val="166283326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46AF72AD-BFDA-44CF-A187-3CBB0BA78ACA}" type="slidenum">
              <a:rPr lang="en-US" altLang="en-US"/>
              <a:pPr>
                <a:defRPr/>
              </a:pPr>
              <a:t>‹#›</a:t>
            </a:fld>
            <a:endParaRPr lang="en-US" altLang="en-US"/>
          </a:p>
        </p:txBody>
      </p:sp>
    </p:spTree>
    <p:extLst>
      <p:ext uri="{BB962C8B-B14F-4D97-AF65-F5344CB8AC3E}">
        <p14:creationId xmlns:p14="http://schemas.microsoft.com/office/powerpoint/2010/main" val="117991782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557338"/>
            <a:ext cx="4068763"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557338"/>
            <a:ext cx="4070350"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D63D7EFC-F885-41C9-8E4D-251CED49DA9B}" type="slidenum">
              <a:rPr lang="en-US" altLang="en-US"/>
              <a:pPr>
                <a:defRPr/>
              </a:pPr>
              <a:t>‹#›</a:t>
            </a:fld>
            <a:endParaRPr lang="en-US" altLang="en-US"/>
          </a:p>
        </p:txBody>
      </p:sp>
    </p:spTree>
    <p:extLst>
      <p:ext uri="{BB962C8B-B14F-4D97-AF65-F5344CB8AC3E}">
        <p14:creationId xmlns:p14="http://schemas.microsoft.com/office/powerpoint/2010/main" val="159198003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E284D335-8D8F-46CF-9DA1-78FBF3A546C9}" type="slidenum">
              <a:rPr lang="en-US" altLang="en-US"/>
              <a:pPr>
                <a:defRPr/>
              </a:pPr>
              <a:t>‹#›</a:t>
            </a:fld>
            <a:endParaRPr lang="en-US" altLang="en-US"/>
          </a:p>
        </p:txBody>
      </p:sp>
    </p:spTree>
    <p:extLst>
      <p:ext uri="{BB962C8B-B14F-4D97-AF65-F5344CB8AC3E}">
        <p14:creationId xmlns:p14="http://schemas.microsoft.com/office/powerpoint/2010/main" val="3102809829"/>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3DE55208-937D-4A79-87E1-FFF7077695D1}" type="slidenum">
              <a:rPr lang="en-US" altLang="en-US"/>
              <a:pPr>
                <a:defRPr/>
              </a:pPr>
              <a:t>‹#›</a:t>
            </a:fld>
            <a:endParaRPr lang="en-US" altLang="en-US"/>
          </a:p>
        </p:txBody>
      </p:sp>
    </p:spTree>
    <p:extLst>
      <p:ext uri="{BB962C8B-B14F-4D97-AF65-F5344CB8AC3E}">
        <p14:creationId xmlns:p14="http://schemas.microsoft.com/office/powerpoint/2010/main" val="53893000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C689E6EB-F846-4E3F-BE5F-87A9ABD42AB9}" type="slidenum">
              <a:rPr lang="en-US" altLang="en-US"/>
              <a:pPr>
                <a:defRPr/>
              </a:pPr>
              <a:t>‹#›</a:t>
            </a:fld>
            <a:endParaRPr lang="en-US" altLang="en-US"/>
          </a:p>
        </p:txBody>
      </p:sp>
    </p:spTree>
    <p:extLst>
      <p:ext uri="{BB962C8B-B14F-4D97-AF65-F5344CB8AC3E}">
        <p14:creationId xmlns:p14="http://schemas.microsoft.com/office/powerpoint/2010/main" val="335583000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D53A4C3E-D2C6-4260-827D-7BBD64A1D0C0}" type="slidenum">
              <a:rPr lang="en-US" altLang="en-US"/>
              <a:pPr>
                <a:defRPr/>
              </a:pPr>
              <a:t>‹#›</a:t>
            </a:fld>
            <a:endParaRPr lang="en-US" altLang="en-US"/>
          </a:p>
        </p:txBody>
      </p:sp>
    </p:spTree>
    <p:extLst>
      <p:ext uri="{BB962C8B-B14F-4D97-AF65-F5344CB8AC3E}">
        <p14:creationId xmlns:p14="http://schemas.microsoft.com/office/powerpoint/2010/main" val="383704249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32DE6456-B30A-477B-B07F-6D6ACD959054}" type="slidenum">
              <a:rPr lang="en-US" altLang="en-US"/>
              <a:pPr>
                <a:defRPr/>
              </a:pPr>
              <a:t>‹#›</a:t>
            </a:fld>
            <a:endParaRPr lang="en-US" altLang="en-US"/>
          </a:p>
        </p:txBody>
      </p:sp>
    </p:spTree>
    <p:extLst>
      <p:ext uri="{BB962C8B-B14F-4D97-AF65-F5344CB8AC3E}">
        <p14:creationId xmlns:p14="http://schemas.microsoft.com/office/powerpoint/2010/main" val="1204992963"/>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47"/>
          <p:cNvSpPr>
            <a:spLocks noChangeArrowheads="1"/>
          </p:cNvSpPr>
          <p:nvPr/>
        </p:nvSpPr>
        <p:spPr bwMode="auto">
          <a:xfrm>
            <a:off x="0" y="0"/>
            <a:ext cx="9144000" cy="11604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7" name="Rectangle 3"/>
          <p:cNvSpPr>
            <a:spLocks noGrp="1" noChangeArrowheads="1"/>
          </p:cNvSpPr>
          <p:nvPr>
            <p:ph type="body" idx="1"/>
          </p:nvPr>
        </p:nvSpPr>
        <p:spPr bwMode="auto">
          <a:xfrm>
            <a:off x="457200" y="1557338"/>
            <a:ext cx="8291513" cy="406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2"/>
          <p:cNvSpPr>
            <a:spLocks noGrp="1" noChangeArrowheads="1"/>
          </p:cNvSpPr>
          <p:nvPr>
            <p:ph type="title"/>
          </p:nvPr>
        </p:nvSpPr>
        <p:spPr bwMode="auto">
          <a:xfrm>
            <a:off x="457200" y="188913"/>
            <a:ext cx="811053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373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2F63E73-8A7B-453C-966E-524078EED1E7}"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1203"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457200" y="1557338"/>
            <a:ext cx="4059238" cy="4068762"/>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5300" name="Group 4"/>
          <p:cNvGraphicFramePr>
            <a:graphicFrameLocks noGrp="1"/>
          </p:cNvGraphicFramePr>
          <p:nvPr>
            <p:ph sz="half" idx="2"/>
          </p:nvPr>
        </p:nvGraphicFramePr>
        <p:xfrm>
          <a:off x="5484813" y="1719263"/>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FF"/>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DBA6"/>
        </a:lt1>
        <a:dk2>
          <a:srgbClr val="000000"/>
        </a:dk2>
        <a:lt2>
          <a:srgbClr val="CC7A00"/>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3">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1009</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Blue</dc:title>
  <dc:creator>Presentation Magazine</dc:creator>
  <cp:lastModifiedBy>Jonty Pearce</cp:lastModifiedBy>
  <cp:revision>41</cp:revision>
  <dcterms:created xsi:type="dcterms:W3CDTF">2005-03-15T10:04:38Z</dcterms:created>
  <dcterms:modified xsi:type="dcterms:W3CDTF">2015-02-22T11:06:08Z</dcterms:modified>
</cp:coreProperties>
</file>