
<file path=[Content_Types].xml><?xml version="1.0" encoding="utf-8"?>
<Types xmlns="http://schemas.openxmlformats.org/package/2006/content-types">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handoutMasterIdLst>
    <p:handoutMasterId r:id="rId9"/>
  </p:handoutMasterIdLst>
  <p:sldIdLst>
    <p:sldId id="256" r:id="rId2"/>
    <p:sldId id="258" r:id="rId3"/>
    <p:sldId id="259" r:id="rId4"/>
    <p:sldId id="260" r:id="rId5"/>
    <p:sldId id="261" r:id="rId6"/>
    <p:sldId id="262" r:id="rId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319">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FDF7"/>
    <a:srgbClr val="800040"/>
    <a:srgbClr val="FF0080"/>
    <a:srgbClr val="FFFCD5"/>
    <a:srgbClr val="FFDB87"/>
    <a:srgbClr val="FF6FCF"/>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172" autoAdjust="0"/>
    <p:restoredTop sz="91734" autoAdjust="0"/>
  </p:normalViewPr>
  <p:slideViewPr>
    <p:cSldViewPr snapToObjects="1">
      <p:cViewPr>
        <p:scale>
          <a:sx n="100" d="100"/>
          <a:sy n="100" d="100"/>
        </p:scale>
        <p:origin x="-108" y="-72"/>
      </p:cViewPr>
      <p:guideLst>
        <p:guide orient="horz" pos="4319"/>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en-US" altLang="en-US"/>
          </a:p>
        </p:txBody>
      </p:sp>
      <p:sp>
        <p:nvSpPr>
          <p:cNvPr id="25603"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endParaRPr lang="en-US" altLang="en-US"/>
          </a:p>
        </p:txBody>
      </p:sp>
      <p:sp>
        <p:nvSpPr>
          <p:cNvPr id="25604"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en-US" altLang="en-US"/>
          </a:p>
        </p:txBody>
      </p:sp>
      <p:sp>
        <p:nvSpPr>
          <p:cNvPr id="25605"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0E34B047-A719-423A-AA76-A2FE5383E239}" type="slidenum">
              <a:rPr lang="en-US" altLang="en-US"/>
              <a:pPr>
                <a:defRPr/>
              </a:pPr>
              <a:t>‹#›</a:t>
            </a:fld>
            <a:endParaRPr lang="en-US" altLang="en-US"/>
          </a:p>
        </p:txBody>
      </p:sp>
    </p:spTree>
    <p:extLst>
      <p:ext uri="{BB962C8B-B14F-4D97-AF65-F5344CB8AC3E}">
        <p14:creationId xmlns:p14="http://schemas.microsoft.com/office/powerpoint/2010/main" val="38970072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en-US" altLang="en-US"/>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endParaRPr lang="en-US" altLang="en-US"/>
          </a:p>
        </p:txBody>
      </p:sp>
      <p:sp>
        <p:nvSpPr>
          <p:cNvPr id="307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en-US" alt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8DFEA2D6-B589-4E3A-A1DA-43321AE3FE28}" type="slidenum">
              <a:rPr lang="en-US" altLang="en-US"/>
              <a:pPr>
                <a:defRPr/>
              </a:pPr>
              <a:t>‹#›</a:t>
            </a:fld>
            <a:endParaRPr lang="en-US" altLang="en-US"/>
          </a:p>
        </p:txBody>
      </p:sp>
    </p:spTree>
    <p:extLst>
      <p:ext uri="{BB962C8B-B14F-4D97-AF65-F5344CB8AC3E}">
        <p14:creationId xmlns:p14="http://schemas.microsoft.com/office/powerpoint/2010/main" val="33503022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1F83D6E-2F1D-4962-B434-0D7F4C7B1C98}" type="slidenum">
              <a:rPr lang="en-US" altLang="en-US"/>
              <a:pPr/>
              <a:t>1</a:t>
            </a:fld>
            <a:endParaRPr lang="en-US" altLang="en-US"/>
          </a:p>
        </p:txBody>
      </p:sp>
      <p:sp>
        <p:nvSpPr>
          <p:cNvPr id="6147" name="Rectangle 2"/>
          <p:cNvSpPr>
            <a:spLocks noRo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1901592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E635289-F10E-42F3-AE82-61122A7097AF}" type="slidenum">
              <a:rPr lang="en-US" altLang="en-US"/>
              <a:pPr/>
              <a:t>2</a:t>
            </a:fld>
            <a:endParaRPr lang="en-US" altLang="en-US"/>
          </a:p>
        </p:txBody>
      </p:sp>
      <p:sp>
        <p:nvSpPr>
          <p:cNvPr id="8195" name="Rectangle 2"/>
          <p:cNvSpPr>
            <a:spLocks noRo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3775257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5B7F79F-E892-43C7-9E56-467D601A0A47}" type="slidenum">
              <a:rPr lang="en-US" altLang="en-US"/>
              <a:pPr/>
              <a:t>3</a:t>
            </a:fld>
            <a:endParaRPr lang="en-US" altLang="en-US"/>
          </a:p>
        </p:txBody>
      </p:sp>
      <p:sp>
        <p:nvSpPr>
          <p:cNvPr id="10243" name="Rectangle 2"/>
          <p:cNvSpPr>
            <a:spLocks noRo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2791401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8286186-DE01-4317-8FED-561F15E9EE5C}" type="slidenum">
              <a:rPr lang="en-US" altLang="en-US"/>
              <a:pPr/>
              <a:t>4</a:t>
            </a:fld>
            <a:endParaRPr lang="en-US" altLang="en-US"/>
          </a:p>
        </p:txBody>
      </p:sp>
      <p:sp>
        <p:nvSpPr>
          <p:cNvPr id="12291" name="Rectangle 2"/>
          <p:cNvSpPr>
            <a:spLocks noRo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3725051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D2FF164-9772-4084-BD61-44AE57EDFC6D}" type="slidenum">
              <a:rPr lang="en-US" altLang="en-US"/>
              <a:pPr/>
              <a:t>5</a:t>
            </a:fld>
            <a:endParaRPr lang="en-US" altLang="en-US"/>
          </a:p>
        </p:txBody>
      </p:sp>
      <p:sp>
        <p:nvSpPr>
          <p:cNvPr id="14339" name="Rectangle 2"/>
          <p:cNvSpPr>
            <a:spLocks noRo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610232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62DFBBE-1B5B-4A5D-8A47-BAC96ECC5426}" type="slidenum">
              <a:rPr lang="en-US" altLang="en-US"/>
              <a:pPr/>
              <a:t>6</a:t>
            </a:fld>
            <a:endParaRPr lang="en-US" altLang="en-US"/>
          </a:p>
        </p:txBody>
      </p:sp>
      <p:sp>
        <p:nvSpPr>
          <p:cNvPr id="16387" name="Rectangle 2"/>
          <p:cNvSpPr>
            <a:spLocks noRo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34728573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3" descr="dir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050" y="-14288"/>
            <a:ext cx="9182100" cy="6886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8"/>
          <p:cNvSpPr txBox="1">
            <a:spLocks noChangeArrowheads="1"/>
          </p:cNvSpPr>
          <p:nvPr userDrawn="1"/>
        </p:nvSpPr>
        <p:spPr bwMode="auto">
          <a:xfrm rot="19237452">
            <a:off x="4622800" y="5191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3074" name="Rectangle 2"/>
          <p:cNvSpPr>
            <a:spLocks noGrp="1" noChangeArrowheads="1"/>
          </p:cNvSpPr>
          <p:nvPr>
            <p:ph type="ctrTitle"/>
          </p:nvPr>
        </p:nvSpPr>
        <p:spPr>
          <a:xfrm>
            <a:off x="685800" y="1196975"/>
            <a:ext cx="7772400" cy="1470025"/>
          </a:xfrm>
        </p:spPr>
        <p:txBody>
          <a:bodyPr/>
          <a:lstStyle>
            <a:lvl1pPr>
              <a:defRPr b="1"/>
            </a:lvl1pPr>
          </a:lstStyle>
          <a:p>
            <a:pPr lvl="0"/>
            <a:r>
              <a:rPr lang="en-US" altLang="en-US" noProof="0" smtClean="0"/>
              <a:t>Click to edit Master title style</a:t>
            </a:r>
          </a:p>
        </p:txBody>
      </p:sp>
      <p:sp>
        <p:nvSpPr>
          <p:cNvPr id="3075" name="Rectangle 3"/>
          <p:cNvSpPr>
            <a:spLocks noGrp="1" noChangeArrowheads="1"/>
          </p:cNvSpPr>
          <p:nvPr>
            <p:ph type="subTitle" idx="1"/>
          </p:nvPr>
        </p:nvSpPr>
        <p:spPr>
          <a:xfrm>
            <a:off x="1371600" y="2952750"/>
            <a:ext cx="6400800" cy="1752600"/>
          </a:xfrm>
        </p:spPr>
        <p:txBody>
          <a:bodyPr/>
          <a:lstStyle>
            <a:lvl1pPr marL="0" indent="0" algn="ctr">
              <a:buFontTx/>
              <a:buNone/>
              <a:defRPr/>
            </a:lvl1pPr>
          </a:lstStyle>
          <a:p>
            <a:pPr lvl="0"/>
            <a:r>
              <a:rPr lang="en-US" altLang="en-US" noProof="0" smtClean="0"/>
              <a:t>Click to edit Master subtitle style</a:t>
            </a:r>
          </a:p>
        </p:txBody>
      </p:sp>
      <p:sp>
        <p:nvSpPr>
          <p:cNvPr id="6" name="Rectangle 4"/>
          <p:cNvSpPr>
            <a:spLocks noGrp="1" noChangeArrowheads="1"/>
          </p:cNvSpPr>
          <p:nvPr>
            <p:ph type="dt" sz="half" idx="10"/>
          </p:nvPr>
        </p:nvSpPr>
        <p:spPr/>
        <p:txBody>
          <a:bodyPr/>
          <a:lstStyle>
            <a:lvl1pPr>
              <a:defRPr smtClean="0"/>
            </a:lvl1pPr>
          </a:lstStyle>
          <a:p>
            <a:pPr>
              <a:defRPr/>
            </a:pPr>
            <a:endParaRPr lang="en-US" altLang="en-US"/>
          </a:p>
        </p:txBody>
      </p:sp>
      <p:sp>
        <p:nvSpPr>
          <p:cNvPr id="7" name="Rectangle 5"/>
          <p:cNvSpPr>
            <a:spLocks noGrp="1" noChangeArrowheads="1"/>
          </p:cNvSpPr>
          <p:nvPr>
            <p:ph type="ftr" sz="quarter" idx="11"/>
          </p:nvPr>
        </p:nvSpPr>
        <p:spPr/>
        <p:txBody>
          <a:bodyPr/>
          <a:lstStyle>
            <a:lvl1pPr>
              <a:defRPr smtClean="0"/>
            </a:lvl1pPr>
          </a:lstStyle>
          <a:p>
            <a:pPr>
              <a:defRPr/>
            </a:pPr>
            <a:endParaRPr lang="en-US" altLang="en-US"/>
          </a:p>
        </p:txBody>
      </p:sp>
      <p:sp>
        <p:nvSpPr>
          <p:cNvPr id="8" name="Rectangle 6"/>
          <p:cNvSpPr>
            <a:spLocks noGrp="1" noChangeArrowheads="1"/>
          </p:cNvSpPr>
          <p:nvPr>
            <p:ph type="sldNum" sz="quarter" idx="12"/>
          </p:nvPr>
        </p:nvSpPr>
        <p:spPr/>
        <p:txBody>
          <a:bodyPr/>
          <a:lstStyle>
            <a:lvl1pPr>
              <a:defRPr smtClean="0"/>
            </a:lvl1pPr>
          </a:lstStyle>
          <a:p>
            <a:pPr>
              <a:defRPr/>
            </a:pPr>
            <a:fld id="{AAB40A87-6930-4226-9550-139609218C8E}" type="slidenum">
              <a:rPr lang="en-US" altLang="en-US"/>
              <a:pPr>
                <a:defRPr/>
              </a:pPr>
              <a:t>‹#›</a:t>
            </a:fld>
            <a:endParaRPr lang="en-US" altLang="en-US"/>
          </a:p>
        </p:txBody>
      </p:sp>
    </p:spTree>
    <p:extLst>
      <p:ext uri="{BB962C8B-B14F-4D97-AF65-F5344CB8AC3E}">
        <p14:creationId xmlns:p14="http://schemas.microsoft.com/office/powerpoint/2010/main" val="2875336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A2BB274-4BE3-4370-A32C-7EEF5CCDFE7A}" type="slidenum">
              <a:rPr lang="en-US" altLang="en-US"/>
              <a:pPr>
                <a:defRPr/>
              </a:pPr>
              <a:t>‹#›</a:t>
            </a:fld>
            <a:endParaRPr lang="en-US" altLang="en-US"/>
          </a:p>
        </p:txBody>
      </p:sp>
    </p:spTree>
    <p:extLst>
      <p:ext uri="{BB962C8B-B14F-4D97-AF65-F5344CB8AC3E}">
        <p14:creationId xmlns:p14="http://schemas.microsoft.com/office/powerpoint/2010/main" val="1213663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0260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026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043055A-D95B-4491-98AD-6246A9AE7C06}" type="slidenum">
              <a:rPr lang="en-US" altLang="en-US"/>
              <a:pPr>
                <a:defRPr/>
              </a:pPr>
              <a:t>‹#›</a:t>
            </a:fld>
            <a:endParaRPr lang="en-US" altLang="en-US"/>
          </a:p>
        </p:txBody>
      </p:sp>
    </p:spTree>
    <p:extLst>
      <p:ext uri="{BB962C8B-B14F-4D97-AF65-F5344CB8AC3E}">
        <p14:creationId xmlns:p14="http://schemas.microsoft.com/office/powerpoint/2010/main" val="4160473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457200" y="1600200"/>
            <a:ext cx="8229600" cy="3700463"/>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84B5860-7A18-4024-A3E0-3ACD0F109F9B}" type="slidenum">
              <a:rPr lang="en-US" altLang="en-US"/>
              <a:pPr>
                <a:defRPr/>
              </a:pPr>
              <a:t>‹#›</a:t>
            </a:fld>
            <a:endParaRPr lang="en-US" altLang="en-US"/>
          </a:p>
        </p:txBody>
      </p:sp>
    </p:spTree>
    <p:extLst>
      <p:ext uri="{BB962C8B-B14F-4D97-AF65-F5344CB8AC3E}">
        <p14:creationId xmlns:p14="http://schemas.microsoft.com/office/powerpoint/2010/main" val="28671385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370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370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9171C95B-30AA-45B7-8F7D-0DE70B23F7ED}" type="slidenum">
              <a:rPr lang="en-US" altLang="en-US"/>
              <a:pPr>
                <a:defRPr/>
              </a:pPr>
              <a:t>‹#›</a:t>
            </a:fld>
            <a:endParaRPr lang="en-US" altLang="en-US"/>
          </a:p>
        </p:txBody>
      </p:sp>
    </p:spTree>
    <p:extLst>
      <p:ext uri="{BB962C8B-B14F-4D97-AF65-F5344CB8AC3E}">
        <p14:creationId xmlns:p14="http://schemas.microsoft.com/office/powerpoint/2010/main" val="2945200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0A10558-D0C8-4CB1-B434-A2D7D7F06F07}" type="slidenum">
              <a:rPr lang="en-US" altLang="en-US"/>
              <a:pPr>
                <a:defRPr/>
              </a:pPr>
              <a:t>‹#›</a:t>
            </a:fld>
            <a:endParaRPr lang="en-US" altLang="en-US"/>
          </a:p>
        </p:txBody>
      </p:sp>
    </p:spTree>
    <p:extLst>
      <p:ext uri="{BB962C8B-B14F-4D97-AF65-F5344CB8AC3E}">
        <p14:creationId xmlns:p14="http://schemas.microsoft.com/office/powerpoint/2010/main" val="1339949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EC0E130-138C-4EA8-A09C-60A3B6BBF04A}" type="slidenum">
              <a:rPr lang="en-US" altLang="en-US"/>
              <a:pPr>
                <a:defRPr/>
              </a:pPr>
              <a:t>‹#›</a:t>
            </a:fld>
            <a:endParaRPr lang="en-US" altLang="en-US"/>
          </a:p>
        </p:txBody>
      </p:sp>
    </p:spTree>
    <p:extLst>
      <p:ext uri="{BB962C8B-B14F-4D97-AF65-F5344CB8AC3E}">
        <p14:creationId xmlns:p14="http://schemas.microsoft.com/office/powerpoint/2010/main" val="3550216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370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370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5C0C8EC2-C09F-455A-89F1-468729F1E42F}" type="slidenum">
              <a:rPr lang="en-US" altLang="en-US"/>
              <a:pPr>
                <a:defRPr/>
              </a:pPr>
              <a:t>‹#›</a:t>
            </a:fld>
            <a:endParaRPr lang="en-US" altLang="en-US"/>
          </a:p>
        </p:txBody>
      </p:sp>
    </p:spTree>
    <p:extLst>
      <p:ext uri="{BB962C8B-B14F-4D97-AF65-F5344CB8AC3E}">
        <p14:creationId xmlns:p14="http://schemas.microsoft.com/office/powerpoint/2010/main" val="685735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1AF938FE-5FFD-4D87-A44F-B34493008065}" type="slidenum">
              <a:rPr lang="en-US" altLang="en-US"/>
              <a:pPr>
                <a:defRPr/>
              </a:pPr>
              <a:t>‹#›</a:t>
            </a:fld>
            <a:endParaRPr lang="en-US" altLang="en-US"/>
          </a:p>
        </p:txBody>
      </p:sp>
    </p:spTree>
    <p:extLst>
      <p:ext uri="{BB962C8B-B14F-4D97-AF65-F5344CB8AC3E}">
        <p14:creationId xmlns:p14="http://schemas.microsoft.com/office/powerpoint/2010/main" val="1867242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80D99C70-5B92-4CC7-87B0-E32C390F334C}" type="slidenum">
              <a:rPr lang="en-US" altLang="en-US"/>
              <a:pPr>
                <a:defRPr/>
              </a:pPr>
              <a:t>‹#›</a:t>
            </a:fld>
            <a:endParaRPr lang="en-US" altLang="en-US"/>
          </a:p>
        </p:txBody>
      </p:sp>
    </p:spTree>
    <p:extLst>
      <p:ext uri="{BB962C8B-B14F-4D97-AF65-F5344CB8AC3E}">
        <p14:creationId xmlns:p14="http://schemas.microsoft.com/office/powerpoint/2010/main" val="1262150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88FC5003-224C-40B7-BE4D-E16CF791046C}" type="slidenum">
              <a:rPr lang="en-US" altLang="en-US"/>
              <a:pPr>
                <a:defRPr/>
              </a:pPr>
              <a:t>‹#›</a:t>
            </a:fld>
            <a:endParaRPr lang="en-US" altLang="en-US"/>
          </a:p>
        </p:txBody>
      </p:sp>
    </p:spTree>
    <p:extLst>
      <p:ext uri="{BB962C8B-B14F-4D97-AF65-F5344CB8AC3E}">
        <p14:creationId xmlns:p14="http://schemas.microsoft.com/office/powerpoint/2010/main" val="2436201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E821FAEC-CB70-4298-984E-9AD61564D708}" type="slidenum">
              <a:rPr lang="en-US" altLang="en-US"/>
              <a:pPr>
                <a:defRPr/>
              </a:pPr>
              <a:t>‹#›</a:t>
            </a:fld>
            <a:endParaRPr lang="en-US" altLang="en-US"/>
          </a:p>
        </p:txBody>
      </p:sp>
    </p:spTree>
    <p:extLst>
      <p:ext uri="{BB962C8B-B14F-4D97-AF65-F5344CB8AC3E}">
        <p14:creationId xmlns:p14="http://schemas.microsoft.com/office/powerpoint/2010/main" val="1454929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7A906FF4-E740-4DEE-B0DD-2CBDEE6C7FF1}" type="slidenum">
              <a:rPr lang="en-US" altLang="en-US"/>
              <a:pPr>
                <a:defRPr/>
              </a:pPr>
              <a:t>‹#›</a:t>
            </a:fld>
            <a:endParaRPr lang="en-US" altLang="en-US"/>
          </a:p>
        </p:txBody>
      </p:sp>
    </p:spTree>
    <p:extLst>
      <p:ext uri="{BB962C8B-B14F-4D97-AF65-F5344CB8AC3E}">
        <p14:creationId xmlns:p14="http://schemas.microsoft.com/office/powerpoint/2010/main" val="1590859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3" descr="bigdirt"/>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9050" y="-14288"/>
            <a:ext cx="9182100" cy="6886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457200" y="1600200"/>
            <a:ext cx="8229600" cy="370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DF6955AF-1236-4AE0-BE11-748B182A1C9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75"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http://www.presentationmagazine.co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5"/>
          <p:cNvSpPr txBox="1">
            <a:spLocks noChangeArrowheads="1"/>
          </p:cNvSpPr>
          <p:nvPr/>
        </p:nvSpPr>
        <p:spPr bwMode="auto">
          <a:xfrm>
            <a:off x="3870325" y="171926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5123" name="Text Box 55"/>
          <p:cNvSpPr txBox="1">
            <a:spLocks noChangeArrowheads="1"/>
          </p:cNvSpPr>
          <p:nvPr/>
        </p:nvSpPr>
        <p:spPr bwMode="auto">
          <a:xfrm>
            <a:off x="5580063" y="3625850"/>
            <a:ext cx="196373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a:t>01/</a:t>
            </a:r>
            <a:r>
              <a:rPr lang="en-US" altLang="en-US" sz="3600" b="1">
                <a:solidFill>
                  <a:srgbClr val="FF6FCF"/>
                </a:solidFill>
              </a:rPr>
              <a:t>07</a:t>
            </a:r>
            <a:r>
              <a:rPr lang="en-US" altLang="en-US" sz="3600" b="1"/>
              <a:t>/</a:t>
            </a:r>
            <a:r>
              <a:rPr lang="en-US" altLang="en-US" sz="3600" b="1">
                <a:solidFill>
                  <a:schemeClr val="accent1"/>
                </a:solidFill>
              </a:rPr>
              <a:t>09</a:t>
            </a:r>
            <a:endParaRPr lang="en-US" altLang="en-US" sz="3600">
              <a:solidFill>
                <a:srgbClr val="000000"/>
              </a:solidFill>
            </a:endParaRPr>
          </a:p>
        </p:txBody>
      </p:sp>
      <p:sp>
        <p:nvSpPr>
          <p:cNvPr id="5124" name="Text Box 58"/>
          <p:cNvSpPr txBox="1">
            <a:spLocks noChangeArrowheads="1"/>
          </p:cNvSpPr>
          <p:nvPr/>
        </p:nvSpPr>
        <p:spPr bwMode="auto">
          <a:xfrm>
            <a:off x="898525" y="301466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5125" name="Text Box 60"/>
          <p:cNvSpPr txBox="1">
            <a:spLocks noChangeArrowheads="1"/>
          </p:cNvSpPr>
          <p:nvPr/>
        </p:nvSpPr>
        <p:spPr bwMode="auto">
          <a:xfrm>
            <a:off x="1220788" y="2590800"/>
            <a:ext cx="6918325" cy="118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7200" b="1">
                <a:solidFill>
                  <a:schemeClr val="bg1"/>
                </a:solidFill>
                <a:latin typeface="Times" panose="02020603050405020304" pitchFamily="18" charset="0"/>
              </a:rPr>
              <a:t>YOUR TITLE </a:t>
            </a:r>
            <a:endParaRPr lang="en-US" altLang="en-US" sz="7200">
              <a:solidFill>
                <a:schemeClr val="bg1"/>
              </a:solidFill>
              <a:latin typeface="Arial Black" panose="020B0A04020102020204" pitchFamily="34"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1143000"/>
            <a:ext cx="8229600" cy="1143000"/>
          </a:xfrm>
        </p:spPr>
        <p:txBody>
          <a:bodyPr/>
          <a:lstStyle/>
          <a:p>
            <a:pPr eaLnBrk="1" hangingPunct="1"/>
            <a:r>
              <a:rPr lang="en-GB" altLang="en-US" sz="6600" b="1" smtClean="0">
                <a:latin typeface="Times" panose="02020603050405020304" pitchFamily="18" charset="0"/>
              </a:rPr>
              <a:t>Example of a </a:t>
            </a:r>
            <a:br>
              <a:rPr lang="en-GB" altLang="en-US" sz="6600" b="1" smtClean="0">
                <a:latin typeface="Times" panose="02020603050405020304" pitchFamily="18" charset="0"/>
              </a:rPr>
            </a:br>
            <a:r>
              <a:rPr lang="en-GB" altLang="en-US" sz="6600" b="1" smtClean="0">
                <a:latin typeface="Times" panose="02020603050405020304" pitchFamily="18" charset="0"/>
              </a:rPr>
              <a:t>Bullet Point Slide</a:t>
            </a:r>
            <a:endParaRPr lang="en-US" altLang="en-US" smtClean="0"/>
          </a:p>
        </p:txBody>
      </p:sp>
      <p:sp>
        <p:nvSpPr>
          <p:cNvPr id="7171" name="Rectangle 3"/>
          <p:cNvSpPr>
            <a:spLocks noGrp="1" noChangeArrowheads="1"/>
          </p:cNvSpPr>
          <p:nvPr>
            <p:ph type="body" idx="1"/>
          </p:nvPr>
        </p:nvSpPr>
        <p:spPr>
          <a:xfrm>
            <a:off x="381000" y="2700338"/>
            <a:ext cx="8229600" cy="3700462"/>
          </a:xfrm>
        </p:spPr>
        <p:txBody>
          <a:bodyPr/>
          <a:lstStyle/>
          <a:p>
            <a:pPr algn="ctr" eaLnBrk="1" hangingPunct="1"/>
            <a:r>
              <a:rPr lang="en-GB" altLang="en-US" b="1" smtClean="0">
                <a:solidFill>
                  <a:schemeClr val="bg2"/>
                </a:solidFill>
                <a:latin typeface="Times" panose="02020603050405020304" pitchFamily="18" charset="0"/>
              </a:rPr>
              <a:t>Bullet Point</a:t>
            </a:r>
          </a:p>
          <a:p>
            <a:pPr algn="ctr" eaLnBrk="1" hangingPunct="1"/>
            <a:r>
              <a:rPr lang="en-GB" altLang="en-US" b="1" smtClean="0">
                <a:solidFill>
                  <a:schemeClr val="bg2"/>
                </a:solidFill>
                <a:latin typeface="Times" panose="02020603050405020304" pitchFamily="18" charset="0"/>
              </a:rPr>
              <a:t>Bullet Point</a:t>
            </a:r>
          </a:p>
          <a:p>
            <a:pPr lvl="1" algn="ctr" eaLnBrk="1" hangingPunct="1"/>
            <a:r>
              <a:rPr lang="en-GB" altLang="en-US" b="1" smtClean="0">
                <a:solidFill>
                  <a:schemeClr val="bg2"/>
                </a:solidFill>
                <a:latin typeface="Times" panose="02020603050405020304" pitchFamily="18" charset="0"/>
              </a:rPr>
              <a:t>Sub Bullet</a:t>
            </a:r>
            <a:endParaRPr lang="en-US" altLang="en-US" smtClean="0">
              <a:solidFill>
                <a:schemeClr val="bg2"/>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381000"/>
            <a:ext cx="8229600" cy="1143000"/>
          </a:xfrm>
        </p:spPr>
        <p:txBody>
          <a:bodyPr/>
          <a:lstStyle/>
          <a:p>
            <a:pPr eaLnBrk="1" hangingPunct="1"/>
            <a:r>
              <a:rPr lang="en-GB" altLang="en-US" b="1" smtClean="0">
                <a:latin typeface="Times" panose="02020603050405020304" pitchFamily="18" charset="0"/>
              </a:rPr>
              <a:t>Example of a chart</a:t>
            </a:r>
            <a:endParaRPr lang="en-US" altLang="en-US" smtClean="0"/>
          </a:p>
        </p:txBody>
      </p:sp>
      <p:graphicFrame>
        <p:nvGraphicFramePr>
          <p:cNvPr id="9219" name="Object 3"/>
          <p:cNvGraphicFramePr>
            <a:graphicFrameLocks noChangeAspect="1"/>
          </p:cNvGraphicFramePr>
          <p:nvPr>
            <p:ph type="chart" idx="1"/>
          </p:nvPr>
        </p:nvGraphicFramePr>
        <p:xfrm>
          <a:off x="1752600" y="1390650"/>
          <a:ext cx="6062663" cy="3759200"/>
        </p:xfrm>
        <a:graphic>
          <a:graphicData uri="http://schemas.openxmlformats.org/presentationml/2006/ole">
            <mc:AlternateContent xmlns:mc="http://schemas.openxmlformats.org/markup-compatibility/2006">
              <mc:Choice xmlns:v="urn:schemas-microsoft-com:vml" Requires="v">
                <p:oleObj spid="_x0000_s9220" name="Chart" r:id="rId4" imgW="7289800" imgH="4521200" progId="MSGraph.Chart.8">
                  <p:embed followColorScheme="full"/>
                </p:oleObj>
              </mc:Choice>
              <mc:Fallback>
                <p:oleObj name="Chart" r:id="rId4" imgW="7289800" imgH="4521200"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1390650"/>
                        <a:ext cx="6062663" cy="375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381000"/>
            <a:ext cx="8229600" cy="1143000"/>
          </a:xfrm>
        </p:spPr>
        <p:txBody>
          <a:bodyPr/>
          <a:lstStyle/>
          <a:p>
            <a:pPr eaLnBrk="1" hangingPunct="1"/>
            <a:r>
              <a:rPr lang="en-GB" altLang="en-US" b="1" smtClean="0">
                <a:latin typeface="Times" panose="02020603050405020304" pitchFamily="18" charset="0"/>
              </a:rPr>
              <a:t>Picture slide</a:t>
            </a:r>
            <a:endParaRPr lang="en-US" altLang="en-US" smtClean="0"/>
          </a:p>
        </p:txBody>
      </p:sp>
      <p:pic>
        <p:nvPicPr>
          <p:cNvPr id="11267" name="Picture 30" descr="oldhou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371600"/>
            <a:ext cx="59436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GB" altLang="en-US" smtClean="0">
                <a:latin typeface="Times" panose="02020603050405020304" pitchFamily="18" charset="0"/>
              </a:rPr>
              <a:t>Examples of default styles</a:t>
            </a:r>
            <a:endParaRPr lang="en-US" altLang="en-US" smtClean="0"/>
          </a:p>
        </p:txBody>
      </p:sp>
      <p:sp>
        <p:nvSpPr>
          <p:cNvPr id="13315" name="Rectangle 3"/>
          <p:cNvSpPr>
            <a:spLocks noGrp="1" noChangeArrowheads="1"/>
          </p:cNvSpPr>
          <p:nvPr>
            <p:ph type="body" sz="half" idx="1"/>
          </p:nvPr>
        </p:nvSpPr>
        <p:spPr>
          <a:xfrm>
            <a:off x="2771775" y="1417638"/>
            <a:ext cx="4038600" cy="3700462"/>
          </a:xfrm>
        </p:spPr>
        <p:txBody>
          <a:bodyPr/>
          <a:lstStyle/>
          <a:p>
            <a:pPr eaLnBrk="1" hangingPunct="1"/>
            <a:r>
              <a:rPr lang="en-GB" altLang="en-US" sz="2800" smtClean="0">
                <a:latin typeface="Times" panose="02020603050405020304" pitchFamily="18" charset="0"/>
              </a:rPr>
              <a:t>Text and lines are like this</a:t>
            </a:r>
          </a:p>
          <a:p>
            <a:pPr eaLnBrk="1" hangingPunct="1"/>
            <a:r>
              <a:rPr lang="en-GB" altLang="en-US" sz="2800" u="sng" smtClean="0">
                <a:solidFill>
                  <a:schemeClr val="hlink"/>
                </a:solidFill>
                <a:latin typeface="Times" panose="02020603050405020304" pitchFamily="18" charset="0"/>
              </a:rPr>
              <a:t>Hyperlinks like this</a:t>
            </a:r>
          </a:p>
          <a:p>
            <a:pPr eaLnBrk="1" hangingPunct="1"/>
            <a:r>
              <a:rPr lang="en-GB" altLang="en-US" sz="2800" u="sng" smtClean="0">
                <a:solidFill>
                  <a:schemeClr val="folHlink"/>
                </a:solidFill>
                <a:latin typeface="Times" panose="02020603050405020304" pitchFamily="18" charset="0"/>
              </a:rPr>
              <a:t>Visited hyperlinks like this</a:t>
            </a:r>
            <a:endParaRPr lang="en-US" altLang="en-US" sz="2800" u="sng" smtClean="0">
              <a:solidFill>
                <a:schemeClr val="folHlink"/>
              </a:solidFill>
            </a:endParaRPr>
          </a:p>
        </p:txBody>
      </p:sp>
      <p:graphicFrame>
        <p:nvGraphicFramePr>
          <p:cNvPr id="12306" name="Group 18"/>
          <p:cNvGraphicFramePr>
            <a:graphicFrameLocks noGrp="1"/>
          </p:cNvGraphicFramePr>
          <p:nvPr>
            <p:ph sz="half" idx="2"/>
          </p:nvPr>
        </p:nvGraphicFramePr>
        <p:xfrm>
          <a:off x="3886200" y="3962400"/>
          <a:ext cx="3630613" cy="1727200"/>
        </p:xfrm>
        <a:graphic>
          <a:graphicData uri="http://schemas.openxmlformats.org/drawingml/2006/table">
            <a:tbl>
              <a:tblPr/>
              <a:tblGrid>
                <a:gridCol w="1816100"/>
                <a:gridCol w="1814513"/>
              </a:tblGrid>
              <a:tr h="8636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800" b="0" i="0" u="none" strike="noStrike" cap="none" normalizeH="0" baseline="0" smtClean="0">
                          <a:ln>
                            <a:noFill/>
                          </a:ln>
                          <a:solidFill>
                            <a:schemeClr val="tx1"/>
                          </a:solidFill>
                          <a:effectLst/>
                          <a:latin typeface="Arial" panose="020B0604020202020204" pitchFamily="34" charset="0"/>
                        </a:rPr>
                        <a:t>Table</a:t>
                      </a: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636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327" name="Rectangle 15"/>
          <p:cNvSpPr>
            <a:spLocks noChangeArrowheads="1"/>
          </p:cNvSpPr>
          <p:nvPr/>
        </p:nvSpPr>
        <p:spPr bwMode="auto">
          <a:xfrm>
            <a:off x="1220788" y="4114800"/>
            <a:ext cx="2232025" cy="1368425"/>
          </a:xfrm>
          <a:prstGeom prst="rect">
            <a:avLst/>
          </a:prstGeom>
          <a:solidFill>
            <a:schemeClr val="accent1">
              <a:alpha val="58823"/>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a:t>Text box</a:t>
            </a:r>
            <a:endParaRPr lang="en-US"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15363" name="Rectangle 3"/>
          <p:cNvSpPr>
            <a:spLocks noGrp="1" noChangeArrowheads="1"/>
          </p:cNvSpPr>
          <p:nvPr>
            <p:ph type="title"/>
          </p:nvPr>
        </p:nvSpPr>
        <p:spPr/>
        <p:txBody>
          <a:bodyPr/>
          <a:lstStyle/>
          <a:p>
            <a:pPr eaLnBrk="1" hangingPunct="1"/>
            <a:r>
              <a:rPr lang="en-GB" altLang="en-US" smtClean="0"/>
              <a:t>Use of templates</a:t>
            </a:r>
            <a:endParaRPr lang="en-US" altLang="en-US" smtClean="0"/>
          </a:p>
        </p:txBody>
      </p:sp>
      <p:sp>
        <p:nvSpPr>
          <p:cNvPr id="15364" name="Text Box 4"/>
          <p:cNvSpPr txBox="1">
            <a:spLocks noChangeArrowheads="1"/>
          </p:cNvSpPr>
          <p:nvPr/>
        </p:nvSpPr>
        <p:spPr bwMode="auto">
          <a:xfrm>
            <a:off x="1150938" y="1463675"/>
            <a:ext cx="69500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2000" b="1">
                <a:cs typeface="Arial" panose="020B0604020202020204" pitchFamily="34" charset="0"/>
              </a:rPr>
              <a:t>You are free to use these templates for your personal and business presentations.</a:t>
            </a:r>
          </a:p>
        </p:txBody>
      </p:sp>
      <p:sp>
        <p:nvSpPr>
          <p:cNvPr id="15365" name="Text Box 5"/>
          <p:cNvSpPr txBox="1">
            <a:spLocks noChangeArrowheads="1"/>
          </p:cNvSpPr>
          <p:nvPr/>
        </p:nvSpPr>
        <p:spPr bwMode="auto">
          <a:xfrm>
            <a:off x="1150938" y="3140075"/>
            <a:ext cx="3409950" cy="225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5113" indent="-26511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600" b="1" u="sng">
                <a:cs typeface="Arial" panose="020B0604020202020204" pitchFamily="34" charset="0"/>
              </a:rPr>
              <a:t>Do</a:t>
            </a:r>
          </a:p>
          <a:p>
            <a:pPr eaLnBrk="1" hangingPunct="1">
              <a:buFont typeface="Wingdings" panose="05000000000000000000" pitchFamily="2" charset="2"/>
              <a:buChar char="ü"/>
            </a:pPr>
            <a:r>
              <a:rPr lang="en-GB" altLang="en-US" sz="1400">
                <a:cs typeface="Arial" panose="020B0604020202020204" pitchFamily="34" charset="0"/>
              </a:rPr>
              <a:t>Use these templates for your presentations</a:t>
            </a:r>
          </a:p>
          <a:p>
            <a:pPr eaLnBrk="1" hangingPunct="1">
              <a:buFont typeface="Wingdings" panose="05000000000000000000" pitchFamily="2" charset="2"/>
              <a:buChar char="ü"/>
            </a:pPr>
            <a:r>
              <a:rPr lang="en-GB" altLang="en-US" sz="1400">
                <a:cs typeface="Arial" panose="020B0604020202020204" pitchFamily="34" charset="0"/>
              </a:rPr>
              <a:t>Display your presentation on a web site provided that it is not for the purpose of downloading the template.</a:t>
            </a:r>
          </a:p>
          <a:p>
            <a:pPr eaLnBrk="1" hangingPunct="1">
              <a:buFont typeface="Wingdings" panose="05000000000000000000" pitchFamily="2" charset="2"/>
              <a:buChar char="ü"/>
            </a:pPr>
            <a:r>
              <a:rPr lang="en-US" altLang="en-US" sz="1400">
                <a:cs typeface="Arial" panose="020B0604020202020204" pitchFamily="34" charset="0"/>
              </a:rPr>
              <a:t>If you like these templates, we would always appreciate a link back to our website.  Many thanks.</a:t>
            </a:r>
          </a:p>
          <a:p>
            <a:pPr eaLnBrk="1" hangingPunct="1">
              <a:buFont typeface="Wingdings" panose="05000000000000000000" pitchFamily="2" charset="2"/>
              <a:buChar char="ü"/>
            </a:pPr>
            <a:endParaRPr lang="en-US" altLang="en-US" sz="1400">
              <a:cs typeface="Arial" panose="020B0604020202020204" pitchFamily="34" charset="0"/>
            </a:endParaRPr>
          </a:p>
        </p:txBody>
      </p:sp>
      <p:sp>
        <p:nvSpPr>
          <p:cNvPr id="15366" name="Text Box 6"/>
          <p:cNvSpPr txBox="1">
            <a:spLocks noChangeArrowheads="1"/>
          </p:cNvSpPr>
          <p:nvPr/>
        </p:nvSpPr>
        <p:spPr bwMode="auto">
          <a:xfrm>
            <a:off x="4495800" y="3140075"/>
            <a:ext cx="3640138" cy="203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5113" indent="-26511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600" b="1" u="sng">
                <a:cs typeface="Arial" panose="020B0604020202020204" pitchFamily="34" charset="0"/>
              </a:rPr>
              <a:t>Don’t</a:t>
            </a:r>
          </a:p>
          <a:p>
            <a:pPr eaLnBrk="1" hangingPunct="1">
              <a:buFont typeface="Wingdings" panose="05000000000000000000" pitchFamily="2" charset="2"/>
              <a:buChar char="û"/>
            </a:pPr>
            <a:r>
              <a:rPr lang="en-GB" altLang="en-US" sz="1400">
                <a:cs typeface="Arial" panose="020B0604020202020204" pitchFamily="34" charset="0"/>
              </a:rPr>
              <a:t>Resell or distribute these templates</a:t>
            </a:r>
          </a:p>
          <a:p>
            <a:pPr eaLnBrk="1" hangingPunct="1">
              <a:buFont typeface="Wingdings" panose="05000000000000000000" pitchFamily="2" charset="2"/>
              <a:buChar char="û"/>
            </a:pPr>
            <a:r>
              <a:rPr lang="en-GB" altLang="en-US" sz="1400">
                <a:cs typeface="Arial" panose="020B0604020202020204" pitchFamily="34" charset="0"/>
              </a:rPr>
              <a:t>Put these templates on a website for download.  This includes uploading them onto file sharing networks like Slideshare, Myspace, Facebook, bit torrent etc</a:t>
            </a:r>
          </a:p>
          <a:p>
            <a:pPr eaLnBrk="1" hangingPunct="1">
              <a:buFont typeface="Wingdings" panose="05000000000000000000" pitchFamily="2" charset="2"/>
              <a:buChar char="û"/>
            </a:pPr>
            <a:r>
              <a:rPr lang="en-GB" altLang="en-US" sz="1400">
                <a:cs typeface="Arial" panose="020B0604020202020204" pitchFamily="34" charset="0"/>
              </a:rPr>
              <a:t>Pass off any of our created content as your own work</a:t>
            </a:r>
            <a:endParaRPr lang="en-US" altLang="en-US" sz="1400">
              <a:cs typeface="Arial" panose="020B0604020202020204" pitchFamily="34" charset="0"/>
            </a:endParaRPr>
          </a:p>
        </p:txBody>
      </p:sp>
      <p:sp>
        <p:nvSpPr>
          <p:cNvPr id="15367" name="Text Box 7"/>
          <p:cNvSpPr txBox="1">
            <a:spLocks noChangeArrowheads="1"/>
          </p:cNvSpPr>
          <p:nvPr/>
        </p:nvSpPr>
        <p:spPr bwMode="auto">
          <a:xfrm>
            <a:off x="1042988" y="5422900"/>
            <a:ext cx="7164387" cy="915988"/>
          </a:xfrm>
          <a:prstGeom prst="rect">
            <a:avLst/>
          </a:prstGeom>
          <a:noFill/>
          <a:ln>
            <a:noFill/>
          </a:ln>
          <a:effectLst/>
          <a:extLst>
            <a:ext uri="{909E8E84-426E-40DD-AFC4-6F175D3DCCD1}">
              <a14:hiddenFill xmlns:a14="http://schemas.microsoft.com/office/drawing/2010/main">
                <a:solidFill>
                  <a:srgbClr val="FFFFFF">
                    <a:alpha val="74901"/>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1" algn="ctr" eaLnBrk="1" hangingPunct="1">
              <a:lnSpc>
                <a:spcPct val="90000"/>
              </a:lnSpc>
              <a:spcBef>
                <a:spcPct val="20000"/>
              </a:spcBef>
              <a:buClr>
                <a:schemeClr val="accent1"/>
              </a:buClr>
            </a:pPr>
            <a:r>
              <a:rPr lang="en-GB" altLang="en-US" sz="2000" b="1">
                <a:cs typeface="Arial" panose="020B0604020202020204" pitchFamily="34" charset="0"/>
              </a:rPr>
              <a:t>You can find many more free templates on the Presentation Magazine website </a:t>
            </a:r>
            <a:r>
              <a:rPr lang="en-GB" altLang="en-US" sz="2000" b="1">
                <a:cs typeface="Arial" panose="020B0604020202020204" pitchFamily="34" charset="0"/>
                <a:hlinkClick r:id="rId3"/>
              </a:rPr>
              <a:t>www.presentationmagazine.com</a:t>
            </a:r>
            <a:r>
              <a:rPr lang="en-GB" altLang="en-US" sz="2000" b="1">
                <a:cs typeface="Arial" panose="020B0604020202020204" pitchFamily="34" charset="0"/>
              </a:rPr>
              <a:t>  </a:t>
            </a:r>
            <a:endParaRPr lang="en-US" altLang="en-US" sz="2000" b="1">
              <a:cs typeface="Arial" panose="020B0604020202020204" pitchFamily="34" charset="0"/>
            </a:endParaRPr>
          </a:p>
        </p:txBody>
      </p:sp>
      <p:sp>
        <p:nvSpPr>
          <p:cNvPr id="15368" name="Text Box 8"/>
          <p:cNvSpPr txBox="1">
            <a:spLocks noChangeArrowheads="1"/>
          </p:cNvSpPr>
          <p:nvPr/>
        </p:nvSpPr>
        <p:spPr bwMode="auto">
          <a:xfrm>
            <a:off x="1150938" y="2360613"/>
            <a:ext cx="6926262"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1400">
                <a:cs typeface="Arial" panose="020B0604020202020204" pitchFamily="34" charset="0"/>
              </a:rPr>
              <a:t>We have put a lot of work into developing all these templates and retain the copyright in them.  They are not Open Source templates.  You can use them freely providing that you do not redistribute or sell them.</a:t>
            </a:r>
            <a:endParaRPr lang="en-US" altLang="en-US" sz="1400">
              <a:cs typeface="Arial" panose="020B0604020202020204" pitchFamily="34"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CCCCCC"/>
      </a:dk1>
      <a:lt1>
        <a:srgbClr val="FFFFFF"/>
      </a:lt1>
      <a:dk2>
        <a:srgbClr val="FFFFFF"/>
      </a:dk2>
      <a:lt2>
        <a:srgbClr val="666666"/>
      </a:lt2>
      <a:accent1>
        <a:srgbClr val="66CCFF"/>
      </a:accent1>
      <a:accent2>
        <a:srgbClr val="CCCCCC"/>
      </a:accent2>
      <a:accent3>
        <a:srgbClr val="FFFFFF"/>
      </a:accent3>
      <a:accent4>
        <a:srgbClr val="AEAEAE"/>
      </a:accent4>
      <a:accent5>
        <a:srgbClr val="B8E2FF"/>
      </a:accent5>
      <a:accent6>
        <a:srgbClr val="B9B9B9"/>
      </a:accent6>
      <a:hlink>
        <a:srgbClr val="666666"/>
      </a:hlink>
      <a:folHlink>
        <a:srgbClr val="333333"/>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3366FF"/>
        </a:hlink>
        <a:folHlink>
          <a:srgbClr val="6699FF"/>
        </a:folHlink>
      </a:clrScheme>
      <a:clrMap bg1="lt1" tx1="dk1" bg2="lt2" tx2="dk2" accent1="accent1" accent2="accent2" accent3="accent3" accent4="accent4" accent5="accent5" accent6="accent6" hlink="hlink" folHlink="folHlink"/>
    </a:extraClrScheme>
    <a:extraClrScheme>
      <a:clrScheme name="Default Design 15">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
      <a:clrScheme name="Default Design 16">
        <a:dk1>
          <a:srgbClr val="000066"/>
        </a:dk1>
        <a:lt1>
          <a:srgbClr val="FFFFFF"/>
        </a:lt1>
        <a:dk2>
          <a:srgbClr val="000066"/>
        </a:dk2>
        <a:lt2>
          <a:srgbClr val="808080"/>
        </a:lt2>
        <a:accent1>
          <a:srgbClr val="CCECFF"/>
        </a:accent1>
        <a:accent2>
          <a:srgbClr val="333399"/>
        </a:accent2>
        <a:accent3>
          <a:srgbClr val="FFFFFF"/>
        </a:accent3>
        <a:accent4>
          <a:srgbClr val="000056"/>
        </a:accent4>
        <a:accent5>
          <a:srgbClr val="E2F4F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1549</TotalTime>
  <Words>206</Words>
  <Application>Microsoft Office PowerPoint</Application>
  <PresentationFormat>On-screen Show (4:3)</PresentationFormat>
  <Paragraphs>32</Paragraphs>
  <Slides>6</Slides>
  <Notes>6</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6</vt:i4>
      </vt:variant>
    </vt:vector>
  </HeadingPairs>
  <TitlesOfParts>
    <vt:vector size="12" baseType="lpstr">
      <vt:lpstr>Arial</vt:lpstr>
      <vt:lpstr>Times</vt:lpstr>
      <vt:lpstr>Arial Black</vt:lpstr>
      <vt:lpstr>Wingdings</vt:lpstr>
      <vt:lpstr>Default Design</vt:lpstr>
      <vt:lpstr>Microsoft Graph Chart</vt:lpstr>
      <vt:lpstr>PowerPoint Presentation</vt:lpstr>
      <vt:lpstr>Example of a  Bullet Point Slide</vt:lpstr>
      <vt:lpstr>Example of a chart</vt:lpstr>
      <vt:lpstr>Picture slide</vt:lpstr>
      <vt:lpstr>Examples of default styles</vt:lpstr>
      <vt:lpstr>Use of templates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Grunge Template</dc:title>
  <dc:creator>Presentation Magazine</dc:creator>
  <cp:lastModifiedBy>Jonty Pearce</cp:lastModifiedBy>
  <cp:revision>62</cp:revision>
  <dcterms:modified xsi:type="dcterms:W3CDTF">2015-02-22T11:05:58Z</dcterms:modified>
</cp:coreProperties>
</file>